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Lst>
  <p:notesMasterIdLst>
    <p:notesMasterId r:id="rId17"/>
  </p:notesMasterIdLst>
  <p:handoutMasterIdLst>
    <p:handoutMasterId r:id="rId18"/>
  </p:handoutMasterIdLst>
  <p:sldIdLst>
    <p:sldId id="256" r:id="rId6"/>
    <p:sldId id="5743" r:id="rId7"/>
    <p:sldId id="5710" r:id="rId8"/>
    <p:sldId id="5735" r:id="rId9"/>
    <p:sldId id="5737" r:id="rId10"/>
    <p:sldId id="5736" r:id="rId11"/>
    <p:sldId id="5741" r:id="rId12"/>
    <p:sldId id="5724" r:id="rId13"/>
    <p:sldId id="5733" r:id="rId14"/>
    <p:sldId id="5742" r:id="rId15"/>
    <p:sldId id="5704" r:id="rId16"/>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50" userDrawn="1">
          <p15:clr>
            <a:srgbClr val="A4A3A4"/>
          </p15:clr>
        </p15:guide>
        <p15:guide id="4" pos="325" userDrawn="1">
          <p15:clr>
            <a:srgbClr val="A4A3A4"/>
          </p15:clr>
        </p15:guide>
        <p15:guide id="5" orient="horz" pos="7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CCB621-3F0E-2FF5-A35F-EA5E2567A4C3}" name="Louise Hayward (Ministry of Health)" initials="LH" userId="S::louise.hayward1_health.nsw.gov.au#ext#@nswgov.onmicrosoft.com::8d9a1ea9-b02c-4234-a11d-55848edaf0ea" providerId="AD"/>
  <p188:author id="{F90D9652-FE79-F4E9-0D3D-F32E1B6609F5}" name="Kara Lawrence" initials="KL" userId="S::kara.lawrence@customerservice.nsw.gov.au::30fc6d3f-e1bb-4db7-bb11-31403e46e0b2" providerId="AD"/>
  <p188:author id="{B7827560-D5B6-F9D0-1B34-F3FDD591B43A}" name="Kate MULDOWNEY (Ministry of Health)" initials="KH" userId="S::kate.muldowney_health.nsw.gov.au#ext#@nswgov.onmicrosoft.com::2029787b-6c23-4b49-890c-0ea76c6130bb" providerId="AD"/>
  <p188:author id="{7A7C06AE-9D1F-FE79-0B7F-D8BCC1CD1F8E}" name="Caroline Leeming" initials="CL" userId="S::CLeeming@senateshj.com.au::e6e9b4a6-9476-48ba-ab27-ee299bb436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3E2E6"/>
    <a:srgbClr val="630019"/>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FE38D-1C56-4720-8E67-C52AA6E2A22C}" v="790" dt="2021-12-07T01:44:12.809"/>
    <p1510:client id="{3B60BB4D-7CB7-414D-B73B-452345744362}" v="80" dt="2021-12-09T01:44:47.359"/>
    <p1510:client id="{F98D1CBB-7553-DA27-DB0E-AE5E018C9367}" v="4" dt="2021-12-09T00:21:45.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orient="horz" pos="550"/>
        <p:guide pos="325"/>
        <p:guide orient="horz" pos="777"/>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Dervisevic" userId="S::natasha.dervisevic1@customerservice.nsw.gov.au::a45ce085-72d8-47c3-8743-c62d2401fecc" providerId="AD" clId="Web-{F98D1CBB-7553-DA27-DB0E-AE5E018C9367}"/>
    <pc:docChg chg="">
      <pc:chgData name="Natasha Dervisevic" userId="S::natasha.dervisevic1@customerservice.nsw.gov.au::a45ce085-72d8-47c3-8743-c62d2401fecc" providerId="AD" clId="Web-{F98D1CBB-7553-DA27-DB0E-AE5E018C9367}" dt="2021-12-09T00:21:45.758" v="3"/>
      <pc:docMkLst>
        <pc:docMk/>
      </pc:docMkLst>
      <pc:sldChg chg="delCm">
        <pc:chgData name="Natasha Dervisevic" userId="S::natasha.dervisevic1@customerservice.nsw.gov.au::a45ce085-72d8-47c3-8743-c62d2401fecc" providerId="AD" clId="Web-{F98D1CBB-7553-DA27-DB0E-AE5E018C9367}" dt="2021-12-09T00:21:33.882" v="2"/>
        <pc:sldMkLst>
          <pc:docMk/>
          <pc:sldMk cId="4006153552" sldId="5724"/>
        </pc:sldMkLst>
      </pc:sldChg>
      <pc:sldChg chg="delCm">
        <pc:chgData name="Natasha Dervisevic" userId="S::natasha.dervisevic1@customerservice.nsw.gov.au::a45ce085-72d8-47c3-8743-c62d2401fecc" providerId="AD" clId="Web-{F98D1CBB-7553-DA27-DB0E-AE5E018C9367}" dt="2021-12-09T00:21:21.710" v="1"/>
        <pc:sldMkLst>
          <pc:docMk/>
          <pc:sldMk cId="2408966792" sldId="5741"/>
        </pc:sldMkLst>
      </pc:sldChg>
      <pc:sldChg chg="delCm">
        <pc:chgData name="Natasha Dervisevic" userId="S::natasha.dervisevic1@customerservice.nsw.gov.au::a45ce085-72d8-47c3-8743-c62d2401fecc" providerId="AD" clId="Web-{F98D1CBB-7553-DA27-DB0E-AE5E018C9367}" dt="2021-12-09T00:21:45.758" v="3"/>
        <pc:sldMkLst>
          <pc:docMk/>
          <pc:sldMk cId="3392281267" sldId="5742"/>
        </pc:sldMkLst>
      </pc:sldChg>
      <pc:sldChg chg="delCm">
        <pc:chgData name="Natasha Dervisevic" userId="S::natasha.dervisevic1@customerservice.nsw.gov.au::a45ce085-72d8-47c3-8743-c62d2401fecc" providerId="AD" clId="Web-{F98D1CBB-7553-DA27-DB0E-AE5E018C9367}" dt="2021-12-09T00:19:40.724" v="0"/>
        <pc:sldMkLst>
          <pc:docMk/>
          <pc:sldMk cId="2596068775" sldId="5743"/>
        </pc:sldMkLst>
      </pc:sldChg>
    </pc:docChg>
  </pc:docChgLst>
  <pc:docChgLst>
    <pc:chgData name="Natasha Dervisevic" userId="S::natasha.dervisevic1@customerservice.nsw.gov.au::a45ce085-72d8-47c3-8743-c62d2401fecc" providerId="AD" clId="Web-{593BFDBF-F2A0-D43C-35CC-D7694AA871CE}"/>
    <pc:docChg chg="">
      <pc:chgData name="Natasha Dervisevic" userId="S::natasha.dervisevic1@customerservice.nsw.gov.au::a45ce085-72d8-47c3-8743-c62d2401fecc" providerId="AD" clId="Web-{593BFDBF-F2A0-D43C-35CC-D7694AA871CE}" dt="2021-12-06T03:04:35.498" v="0"/>
      <pc:docMkLst>
        <pc:docMk/>
      </pc:docMkLst>
      <pc:sldChg chg="delCm">
        <pc:chgData name="Natasha Dervisevic" userId="S::natasha.dervisevic1@customerservice.nsw.gov.au::a45ce085-72d8-47c3-8743-c62d2401fecc" providerId="AD" clId="Web-{593BFDBF-F2A0-D43C-35CC-D7694AA871CE}" dt="2021-12-06T03:04:35.498" v="0"/>
        <pc:sldMkLst>
          <pc:docMk/>
          <pc:sldMk cId="3475483242" sldId="5733"/>
        </pc:sldMkLst>
      </pc:sldChg>
    </pc:docChg>
  </pc:docChgLst>
  <pc:docChgLst>
    <pc:chgData name="Louise Hayward (Ministry of Health)" userId="S::louise.hayward1_health.nsw.gov.au#ext#@nswgov.onmicrosoft.com::8d9a1ea9-b02c-4234-a11d-55848edaf0ea" providerId="AD" clId="Web-{631ECA41-5414-B043-B703-E96D708BE835}"/>
    <pc:docChg chg="mod modSld">
      <pc:chgData name="Louise Hayward (Ministry of Health)" userId="S::louise.hayward1_health.nsw.gov.au#ext#@nswgov.onmicrosoft.com::8d9a1ea9-b02c-4234-a11d-55848edaf0ea" providerId="AD" clId="Web-{631ECA41-5414-B043-B703-E96D708BE835}" dt="2021-12-07T04:42:44.200" v="25" actId="20577"/>
      <pc:docMkLst>
        <pc:docMk/>
      </pc:docMkLst>
      <pc:sldChg chg="addCm">
        <pc:chgData name="Louise Hayward (Ministry of Health)" userId="S::louise.hayward1_health.nsw.gov.au#ext#@nswgov.onmicrosoft.com::8d9a1ea9-b02c-4234-a11d-55848edaf0ea" providerId="AD" clId="Web-{631ECA41-5414-B043-B703-E96D708BE835}" dt="2021-12-07T04:40:48.057" v="1"/>
        <pc:sldMkLst>
          <pc:docMk/>
          <pc:sldMk cId="1911152792" sldId="5710"/>
        </pc:sldMkLst>
      </pc:sldChg>
      <pc:sldChg chg="modSp addCm modCm">
        <pc:chgData name="Louise Hayward (Ministry of Health)" userId="S::louise.hayward1_health.nsw.gov.au#ext#@nswgov.onmicrosoft.com::8d9a1ea9-b02c-4234-a11d-55848edaf0ea" providerId="AD" clId="Web-{631ECA41-5414-B043-B703-E96D708BE835}" dt="2021-12-07T04:42:44.200" v="25" actId="20577"/>
        <pc:sldMkLst>
          <pc:docMk/>
          <pc:sldMk cId="3215484183" sldId="5735"/>
        </pc:sldMkLst>
        <pc:spChg chg="mod">
          <ac:chgData name="Louise Hayward (Ministry of Health)" userId="S::louise.hayward1_health.nsw.gov.au#ext#@nswgov.onmicrosoft.com::8d9a1ea9-b02c-4234-a11d-55848edaf0ea" providerId="AD" clId="Web-{631ECA41-5414-B043-B703-E96D708BE835}" dt="2021-12-07T04:42:44.200" v="25" actId="20577"/>
          <ac:spMkLst>
            <pc:docMk/>
            <pc:sldMk cId="3215484183" sldId="5735"/>
            <ac:spMk id="10" creationId="{C7C374E2-0BEE-445B-8E15-FF5F59EEF930}"/>
          </ac:spMkLst>
        </pc:spChg>
      </pc:sldChg>
      <pc:sldChg chg="addCm">
        <pc:chgData name="Louise Hayward (Ministry of Health)" userId="S::louise.hayward1_health.nsw.gov.au#ext#@nswgov.onmicrosoft.com::8d9a1ea9-b02c-4234-a11d-55848edaf0ea" providerId="AD" clId="Web-{631ECA41-5414-B043-B703-E96D708BE835}" dt="2021-12-07T04:41:59.996" v="11"/>
        <pc:sldMkLst>
          <pc:docMk/>
          <pc:sldMk cId="2408966792" sldId="5741"/>
        </pc:sldMkLst>
      </pc:sldChg>
    </pc:docChg>
  </pc:docChgLst>
  <pc:docChgLst>
    <pc:chgData name="Natasha Dervisevic" userId="S::natasha.dervisevic1@customerservice.nsw.gov.au::a45ce085-72d8-47c3-8743-c62d2401fecc" providerId="AD" clId="Web-{6A02212D-46A4-596D-3188-1A3BF25697FE}"/>
    <pc:docChg chg="modSld">
      <pc:chgData name="Natasha Dervisevic" userId="S::natasha.dervisevic1@customerservice.nsw.gov.au::a45ce085-72d8-47c3-8743-c62d2401fecc" providerId="AD" clId="Web-{6A02212D-46A4-596D-3188-1A3BF25697FE}" dt="2021-12-07T01:41:48.208" v="0" actId="20577"/>
      <pc:docMkLst>
        <pc:docMk/>
      </pc:docMkLst>
      <pc:sldChg chg="modSp">
        <pc:chgData name="Natasha Dervisevic" userId="S::natasha.dervisevic1@customerservice.nsw.gov.au::a45ce085-72d8-47c3-8743-c62d2401fecc" providerId="AD" clId="Web-{6A02212D-46A4-596D-3188-1A3BF25697FE}" dt="2021-12-07T01:41:48.208" v="0" actId="20577"/>
        <pc:sldMkLst>
          <pc:docMk/>
          <pc:sldMk cId="2596068775" sldId="5743"/>
        </pc:sldMkLst>
        <pc:spChg chg="mod">
          <ac:chgData name="Natasha Dervisevic" userId="S::natasha.dervisevic1@customerservice.nsw.gov.au::a45ce085-72d8-47c3-8743-c62d2401fecc" providerId="AD" clId="Web-{6A02212D-46A4-596D-3188-1A3BF25697FE}" dt="2021-12-07T01:41:48.208" v="0" actId="20577"/>
          <ac:spMkLst>
            <pc:docMk/>
            <pc:sldMk cId="2596068775" sldId="5743"/>
            <ac:spMk id="9" creationId="{0521B6C4-7817-471F-A2CC-3E0EB7905C4D}"/>
          </ac:spMkLst>
        </pc:spChg>
      </pc:sldChg>
    </pc:docChg>
  </pc:docChgLst>
  <pc:docChgLst>
    <pc:chgData name="Kara Lawrence" userId="S::kara.lawrence@customerservice.nsw.gov.au::30fc6d3f-e1bb-4db7-bb11-31403e46e0b2" providerId="AD" clId="Web-{ABBF030D-35B0-ED17-16A3-C719385C3C79}"/>
    <pc:docChg chg="mod modSld">
      <pc:chgData name="Kara Lawrence" userId="S::kara.lawrence@customerservice.nsw.gov.au::30fc6d3f-e1bb-4db7-bb11-31403e46e0b2" providerId="AD" clId="Web-{ABBF030D-35B0-ED17-16A3-C719385C3C79}" dt="2021-12-07T00:38:22.526" v="20"/>
      <pc:docMkLst>
        <pc:docMk/>
      </pc:docMkLst>
      <pc:sldChg chg="modSp addCm">
        <pc:chgData name="Kara Lawrence" userId="S::kara.lawrence@customerservice.nsw.gov.au::30fc6d3f-e1bb-4db7-bb11-31403e46e0b2" providerId="AD" clId="Web-{ABBF030D-35B0-ED17-16A3-C719385C3C79}" dt="2021-12-07T00:36:32.930" v="19" actId="1076"/>
        <pc:sldMkLst>
          <pc:docMk/>
          <pc:sldMk cId="1911152792" sldId="5710"/>
        </pc:sldMkLst>
        <pc:spChg chg="mod">
          <ac:chgData name="Kara Lawrence" userId="S::kara.lawrence@customerservice.nsw.gov.au::30fc6d3f-e1bb-4db7-bb11-31403e46e0b2" providerId="AD" clId="Web-{ABBF030D-35B0-ED17-16A3-C719385C3C79}" dt="2021-12-07T00:36:26.618" v="18" actId="1076"/>
          <ac:spMkLst>
            <pc:docMk/>
            <pc:sldMk cId="1911152792" sldId="5710"/>
            <ac:spMk id="2" creationId="{124D897F-8C80-4F9F-AF34-DD8C3E16612A}"/>
          </ac:spMkLst>
        </pc:spChg>
        <pc:spChg chg="mod">
          <ac:chgData name="Kara Lawrence" userId="S::kara.lawrence@customerservice.nsw.gov.au::30fc6d3f-e1bb-4db7-bb11-31403e46e0b2" providerId="AD" clId="Web-{ABBF030D-35B0-ED17-16A3-C719385C3C79}" dt="2021-12-07T00:36:32.930" v="19" actId="1076"/>
          <ac:spMkLst>
            <pc:docMk/>
            <pc:sldMk cId="1911152792" sldId="5710"/>
            <ac:spMk id="10" creationId="{C7C374E2-0BEE-445B-8E15-FF5F59EEF930}"/>
          </ac:spMkLst>
        </pc:spChg>
      </pc:sldChg>
      <pc:sldChg chg="modSp addCm">
        <pc:chgData name="Kara Lawrence" userId="S::kara.lawrence@customerservice.nsw.gov.au::30fc6d3f-e1bb-4db7-bb11-31403e46e0b2" providerId="AD" clId="Web-{ABBF030D-35B0-ED17-16A3-C719385C3C79}" dt="2021-12-07T00:38:22.526" v="20"/>
        <pc:sldMkLst>
          <pc:docMk/>
          <pc:sldMk cId="3215484183" sldId="5735"/>
        </pc:sldMkLst>
        <pc:spChg chg="mod">
          <ac:chgData name="Kara Lawrence" userId="S::kara.lawrence@customerservice.nsw.gov.au::30fc6d3f-e1bb-4db7-bb11-31403e46e0b2" providerId="AD" clId="Web-{ABBF030D-35B0-ED17-16A3-C719385C3C79}" dt="2021-12-07T00:29:03.280" v="12" actId="20577"/>
          <ac:spMkLst>
            <pc:docMk/>
            <pc:sldMk cId="3215484183" sldId="5735"/>
            <ac:spMk id="10" creationId="{C7C374E2-0BEE-445B-8E15-FF5F59EEF930}"/>
          </ac:spMkLst>
        </pc:spChg>
      </pc:sldChg>
      <pc:sldChg chg="modSp">
        <pc:chgData name="Kara Lawrence" userId="S::kara.lawrence@customerservice.nsw.gov.au::30fc6d3f-e1bb-4db7-bb11-31403e46e0b2" providerId="AD" clId="Web-{ABBF030D-35B0-ED17-16A3-C719385C3C79}" dt="2021-12-07T00:27:08.200" v="4" actId="20577"/>
        <pc:sldMkLst>
          <pc:docMk/>
          <pc:sldMk cId="2596068775" sldId="5743"/>
        </pc:sldMkLst>
        <pc:spChg chg="mod">
          <ac:chgData name="Kara Lawrence" userId="S::kara.lawrence@customerservice.nsw.gov.au::30fc6d3f-e1bb-4db7-bb11-31403e46e0b2" providerId="AD" clId="Web-{ABBF030D-35B0-ED17-16A3-C719385C3C79}" dt="2021-12-07T00:27:08.200" v="4" actId="20577"/>
          <ac:spMkLst>
            <pc:docMk/>
            <pc:sldMk cId="2596068775" sldId="5743"/>
            <ac:spMk id="9" creationId="{0521B6C4-7817-471F-A2CC-3E0EB7905C4D}"/>
          </ac:spMkLst>
        </pc:spChg>
      </pc:sldChg>
    </pc:docChg>
  </pc:docChgLst>
  <pc:docChgLst>
    <pc:chgData name="Isobel Scouler" userId="67b95ebe-c015-4fa2-ad9c-585579fbe255" providerId="ADAL" clId="{7B96D4ED-B4EF-4F86-926E-C4AF42DCD203}"/>
    <pc:docChg chg="addSld delSld">
      <pc:chgData name="Isobel Scouler" userId="67b95ebe-c015-4fa2-ad9c-585579fbe255" providerId="ADAL" clId="{7B96D4ED-B4EF-4F86-926E-C4AF42DCD203}" dt="2021-12-07T12:17:09.335" v="1" actId="47"/>
      <pc:docMkLst>
        <pc:docMk/>
      </pc:docMkLst>
      <pc:sldChg chg="new del">
        <pc:chgData name="Isobel Scouler" userId="67b95ebe-c015-4fa2-ad9c-585579fbe255" providerId="ADAL" clId="{7B96D4ED-B4EF-4F86-926E-C4AF42DCD203}" dt="2021-12-07T12:17:09.335" v="1" actId="47"/>
        <pc:sldMkLst>
          <pc:docMk/>
          <pc:sldMk cId="506779761" sldId="5744"/>
        </pc:sldMkLst>
      </pc:sldChg>
    </pc:docChg>
  </pc:docChgLst>
  <pc:docChgLst>
    <pc:chgData name="Kara Lawrence" userId="30fc6d3f-e1bb-4db7-bb11-31403e46e0b2" providerId="ADAL" clId="{5A160C9D-1187-46B0-B441-481476F1C204}"/>
    <pc:docChg chg="modSld">
      <pc:chgData name="Kara Lawrence" userId="30fc6d3f-e1bb-4db7-bb11-31403e46e0b2" providerId="ADAL" clId="{5A160C9D-1187-46B0-B441-481476F1C204}" dt="2021-12-07T00:49:04.913" v="107" actId="20577"/>
      <pc:docMkLst>
        <pc:docMk/>
      </pc:docMkLst>
      <pc:sldChg chg="modSp mod">
        <pc:chgData name="Kara Lawrence" userId="30fc6d3f-e1bb-4db7-bb11-31403e46e0b2" providerId="ADAL" clId="{5A160C9D-1187-46B0-B441-481476F1C204}" dt="2021-12-07T00:49:04.913" v="107" actId="20577"/>
        <pc:sldMkLst>
          <pc:docMk/>
          <pc:sldMk cId="3475483242" sldId="5733"/>
        </pc:sldMkLst>
        <pc:spChg chg="mod">
          <ac:chgData name="Kara Lawrence" userId="30fc6d3f-e1bb-4db7-bb11-31403e46e0b2" providerId="ADAL" clId="{5A160C9D-1187-46B0-B441-481476F1C204}" dt="2021-12-07T00:49:04.913" v="107" actId="20577"/>
          <ac:spMkLst>
            <pc:docMk/>
            <pc:sldMk cId="3475483242" sldId="5733"/>
            <ac:spMk id="9" creationId="{579D14E9-3032-2B4E-BA52-DC7610D6B9DA}"/>
          </ac:spMkLst>
        </pc:spChg>
      </pc:sldChg>
      <pc:sldChg chg="modSp mod delCm modCm">
        <pc:chgData name="Kara Lawrence" userId="30fc6d3f-e1bb-4db7-bb11-31403e46e0b2" providerId="ADAL" clId="{5A160C9D-1187-46B0-B441-481476F1C204}" dt="2021-12-07T00:47:25.345" v="39" actId="20577"/>
        <pc:sldMkLst>
          <pc:docMk/>
          <pc:sldMk cId="3215484183" sldId="5735"/>
        </pc:sldMkLst>
        <pc:spChg chg="mod">
          <ac:chgData name="Kara Lawrence" userId="30fc6d3f-e1bb-4db7-bb11-31403e46e0b2" providerId="ADAL" clId="{5A160C9D-1187-46B0-B441-481476F1C204}" dt="2021-12-07T00:47:25.345" v="39" actId="20577"/>
          <ac:spMkLst>
            <pc:docMk/>
            <pc:sldMk cId="3215484183" sldId="5735"/>
            <ac:spMk id="10" creationId="{C7C374E2-0BEE-445B-8E15-FF5F59EEF930}"/>
          </ac:spMkLst>
        </pc:spChg>
      </pc:sldChg>
    </pc:docChg>
  </pc:docChgLst>
  <pc:docChgLst>
    <pc:chgData name="Natasha Dervisevic" userId="S::natasha.dervisevic1@customerservice.nsw.gov.au::a45ce085-72d8-47c3-8743-c62d2401fecc" providerId="AD" clId="Web-{A05FF8E6-2013-C959-DFC9-03032409B878}"/>
    <pc:docChg chg="modSld">
      <pc:chgData name="Natasha Dervisevic" userId="S::natasha.dervisevic1@customerservice.nsw.gov.au::a45ce085-72d8-47c3-8743-c62d2401fecc" providerId="AD" clId="Web-{A05FF8E6-2013-C959-DFC9-03032409B878}" dt="2021-12-07T04:49:58.875" v="38" actId="20577"/>
      <pc:docMkLst>
        <pc:docMk/>
      </pc:docMkLst>
      <pc:sldChg chg="modSp delCm">
        <pc:chgData name="Natasha Dervisevic" userId="S::natasha.dervisevic1@customerservice.nsw.gov.au::a45ce085-72d8-47c3-8743-c62d2401fecc" providerId="AD" clId="Web-{A05FF8E6-2013-C959-DFC9-03032409B878}" dt="2021-12-07T04:48:57.874" v="24" actId="20577"/>
        <pc:sldMkLst>
          <pc:docMk/>
          <pc:sldMk cId="1911152792" sldId="5710"/>
        </pc:sldMkLst>
        <pc:spChg chg="mod">
          <ac:chgData name="Natasha Dervisevic" userId="S::natasha.dervisevic1@customerservice.nsw.gov.au::a45ce085-72d8-47c3-8743-c62d2401fecc" providerId="AD" clId="Web-{A05FF8E6-2013-C959-DFC9-03032409B878}" dt="2021-12-07T04:48:57.874" v="24" actId="20577"/>
          <ac:spMkLst>
            <pc:docMk/>
            <pc:sldMk cId="1911152792" sldId="5710"/>
            <ac:spMk id="10" creationId="{C7C374E2-0BEE-445B-8E15-FF5F59EEF930}"/>
          </ac:spMkLst>
        </pc:spChg>
      </pc:sldChg>
      <pc:sldChg chg="modSp delCm">
        <pc:chgData name="Natasha Dervisevic" userId="S::natasha.dervisevic1@customerservice.nsw.gov.au::a45ce085-72d8-47c3-8743-c62d2401fecc" providerId="AD" clId="Web-{A05FF8E6-2013-C959-DFC9-03032409B878}" dt="2021-12-07T04:49:58.875" v="38" actId="20577"/>
        <pc:sldMkLst>
          <pc:docMk/>
          <pc:sldMk cId="3215484183" sldId="5735"/>
        </pc:sldMkLst>
        <pc:spChg chg="mod">
          <ac:chgData name="Natasha Dervisevic" userId="S::natasha.dervisevic1@customerservice.nsw.gov.au::a45ce085-72d8-47c3-8743-c62d2401fecc" providerId="AD" clId="Web-{A05FF8E6-2013-C959-DFC9-03032409B878}" dt="2021-12-07T04:49:58.875" v="38" actId="20577"/>
          <ac:spMkLst>
            <pc:docMk/>
            <pc:sldMk cId="3215484183" sldId="5735"/>
            <ac:spMk id="10" creationId="{C7C374E2-0BEE-445B-8E15-FF5F59EEF930}"/>
          </ac:spMkLst>
        </pc:spChg>
      </pc:sldChg>
    </pc:docChg>
  </pc:docChgLst>
  <pc:docChgLst>
    <pc:chgData name="Kate MULDOWNEY (Ministry of Health)" userId="S::kate.muldowney_health.nsw.gov.au#ext#@nswgov.onmicrosoft.com::2029787b-6c23-4b49-890c-0ea76c6130bb" providerId="AD" clId="Web-{D064E639-88A5-4764-9303-7228FB763865}"/>
    <pc:docChg chg="mod modSld">
      <pc:chgData name="Kate MULDOWNEY (Ministry of Health)" userId="S::kate.muldowney_health.nsw.gov.au#ext#@nswgov.onmicrosoft.com::2029787b-6c23-4b49-890c-0ea76c6130bb" providerId="AD" clId="Web-{D064E639-88A5-4764-9303-7228FB763865}" dt="2021-12-07T03:17:10.680" v="20"/>
      <pc:docMkLst>
        <pc:docMk/>
      </pc:docMkLst>
      <pc:sldChg chg="addCm modCm">
        <pc:chgData name="Kate MULDOWNEY (Ministry of Health)" userId="S::kate.muldowney_health.nsw.gov.au#ext#@nswgov.onmicrosoft.com::2029787b-6c23-4b49-890c-0ea76c6130bb" providerId="AD" clId="Web-{D064E639-88A5-4764-9303-7228FB763865}" dt="2021-12-07T02:02:16.889" v="3"/>
        <pc:sldMkLst>
          <pc:docMk/>
          <pc:sldMk cId="3898389907" sldId="256"/>
        </pc:sldMkLst>
      </pc:sldChg>
      <pc:sldChg chg="modSp addCm modCm">
        <pc:chgData name="Kate MULDOWNEY (Ministry of Health)" userId="S::kate.muldowney_health.nsw.gov.au#ext#@nswgov.onmicrosoft.com::2029787b-6c23-4b49-890c-0ea76c6130bb" providerId="AD" clId="Web-{D064E639-88A5-4764-9303-7228FB763865}" dt="2021-12-07T02:29:10.428" v="12" actId="14100"/>
        <pc:sldMkLst>
          <pc:docMk/>
          <pc:sldMk cId="1911152792" sldId="5710"/>
        </pc:sldMkLst>
        <pc:spChg chg="mod">
          <ac:chgData name="Kate MULDOWNEY (Ministry of Health)" userId="S::kate.muldowney_health.nsw.gov.au#ext#@nswgov.onmicrosoft.com::2029787b-6c23-4b49-890c-0ea76c6130bb" providerId="AD" clId="Web-{D064E639-88A5-4764-9303-7228FB763865}" dt="2021-12-07T02:29:10.428" v="12" actId="14100"/>
          <ac:spMkLst>
            <pc:docMk/>
            <pc:sldMk cId="1911152792" sldId="5710"/>
            <ac:spMk id="10" creationId="{C7C374E2-0BEE-445B-8E15-FF5F59EEF930}"/>
          </ac:spMkLst>
        </pc:spChg>
      </pc:sldChg>
      <pc:sldChg chg="addCm">
        <pc:chgData name="Kate MULDOWNEY (Ministry of Health)" userId="S::kate.muldowney_health.nsw.gov.au#ext#@nswgov.onmicrosoft.com::2029787b-6c23-4b49-890c-0ea76c6130bb" providerId="AD" clId="Web-{D064E639-88A5-4764-9303-7228FB763865}" dt="2021-12-07T03:17:10.680" v="20"/>
        <pc:sldMkLst>
          <pc:docMk/>
          <pc:sldMk cId="4006153552" sldId="5724"/>
        </pc:sldMkLst>
      </pc:sldChg>
      <pc:sldChg chg="addCm modCm">
        <pc:chgData name="Kate MULDOWNEY (Ministry of Health)" userId="S::kate.muldowney_health.nsw.gov.au#ext#@nswgov.onmicrosoft.com::2029787b-6c23-4b49-890c-0ea76c6130bb" providerId="AD" clId="Web-{D064E639-88A5-4764-9303-7228FB763865}" dt="2021-12-07T02:34:02.466" v="14"/>
        <pc:sldMkLst>
          <pc:docMk/>
          <pc:sldMk cId="3215484183" sldId="5735"/>
        </pc:sldMkLst>
      </pc:sldChg>
      <pc:sldChg chg="addCm delCm modCm">
        <pc:chgData name="Kate MULDOWNEY (Ministry of Health)" userId="S::kate.muldowney_health.nsw.gov.au#ext#@nswgov.onmicrosoft.com::2029787b-6c23-4b49-890c-0ea76c6130bb" providerId="AD" clId="Web-{D064E639-88A5-4764-9303-7228FB763865}" dt="2021-12-07T03:15:29.927" v="19"/>
        <pc:sldMkLst>
          <pc:docMk/>
          <pc:sldMk cId="3392281267" sldId="5742"/>
        </pc:sldMkLst>
      </pc:sldChg>
      <pc:sldChg chg="addCm modCm">
        <pc:chgData name="Kate MULDOWNEY (Ministry of Health)" userId="S::kate.muldowney_health.nsw.gov.au#ext#@nswgov.onmicrosoft.com::2029787b-6c23-4b49-890c-0ea76c6130bb" providerId="AD" clId="Web-{D064E639-88A5-4764-9303-7228FB763865}" dt="2021-12-07T02:05:08.596" v="5"/>
        <pc:sldMkLst>
          <pc:docMk/>
          <pc:sldMk cId="2596068775" sldId="5743"/>
        </pc:sldMkLst>
      </pc:sldChg>
    </pc:docChg>
  </pc:docChgLst>
  <pc:docChgLst>
    <pc:chgData name="Caroline Leeming" userId="e6e9b4a6-9476-48ba-ab27-ee299bb43606" providerId="ADAL" clId="{3B60BB4D-7CB7-414D-B73B-452345744362}"/>
    <pc:docChg chg="undo redo custSel modSld">
      <pc:chgData name="Caroline Leeming" userId="e6e9b4a6-9476-48ba-ab27-ee299bb43606" providerId="ADAL" clId="{3B60BB4D-7CB7-414D-B73B-452345744362}" dt="2021-12-09T01:44:47.359" v="227"/>
      <pc:docMkLst>
        <pc:docMk/>
      </pc:docMkLst>
      <pc:sldChg chg="modSp mod delCm modCm">
        <pc:chgData name="Caroline Leeming" userId="e6e9b4a6-9476-48ba-ab27-ee299bb43606" providerId="ADAL" clId="{3B60BB4D-7CB7-414D-B73B-452345744362}" dt="2021-12-09T01:44:47.359" v="227"/>
        <pc:sldMkLst>
          <pc:docMk/>
          <pc:sldMk cId="3898389907" sldId="256"/>
        </pc:sldMkLst>
        <pc:spChg chg="mod">
          <ac:chgData name="Caroline Leeming" userId="e6e9b4a6-9476-48ba-ab27-ee299bb43606" providerId="ADAL" clId="{3B60BB4D-7CB7-414D-B73B-452345744362}" dt="2021-12-07T05:31:10.337" v="168" actId="404"/>
          <ac:spMkLst>
            <pc:docMk/>
            <pc:sldMk cId="3898389907" sldId="256"/>
            <ac:spMk id="7" creationId="{D7305D3D-BC2C-4397-8263-41EAA05A979F}"/>
          </ac:spMkLst>
        </pc:spChg>
      </pc:sldChg>
      <pc:sldChg chg="modSp mod">
        <pc:chgData name="Caroline Leeming" userId="e6e9b4a6-9476-48ba-ab27-ee299bb43606" providerId="ADAL" clId="{3B60BB4D-7CB7-414D-B73B-452345744362}" dt="2021-12-09T01:28:17.430" v="225" actId="108"/>
        <pc:sldMkLst>
          <pc:docMk/>
          <pc:sldMk cId="1911152792" sldId="5710"/>
        </pc:sldMkLst>
        <pc:spChg chg="mod">
          <ac:chgData name="Caroline Leeming" userId="e6e9b4a6-9476-48ba-ab27-ee299bb43606" providerId="ADAL" clId="{3B60BB4D-7CB7-414D-B73B-452345744362}" dt="2021-12-09T01:28:17.430" v="225" actId="108"/>
          <ac:spMkLst>
            <pc:docMk/>
            <pc:sldMk cId="1911152792" sldId="5710"/>
            <ac:spMk id="10" creationId="{C7C374E2-0BEE-445B-8E15-FF5F59EEF930}"/>
          </ac:spMkLst>
        </pc:spChg>
      </pc:sldChg>
      <pc:sldChg chg="modSp mod addCm modCm">
        <pc:chgData name="Caroline Leeming" userId="e6e9b4a6-9476-48ba-ab27-ee299bb43606" providerId="ADAL" clId="{3B60BB4D-7CB7-414D-B73B-452345744362}" dt="2021-12-07T20:49:17.338" v="211" actId="1036"/>
        <pc:sldMkLst>
          <pc:docMk/>
          <pc:sldMk cId="4006153552" sldId="5724"/>
        </pc:sldMkLst>
        <pc:spChg chg="mod">
          <ac:chgData name="Caroline Leeming" userId="e6e9b4a6-9476-48ba-ab27-ee299bb43606" providerId="ADAL" clId="{3B60BB4D-7CB7-414D-B73B-452345744362}" dt="2021-12-07T20:49:17.338" v="211" actId="1036"/>
          <ac:spMkLst>
            <pc:docMk/>
            <pc:sldMk cId="4006153552" sldId="5724"/>
            <ac:spMk id="11" creationId="{1D1183FB-B85C-804D-9188-1CCE2F18B0A3}"/>
          </ac:spMkLst>
        </pc:spChg>
        <pc:spChg chg="mod">
          <ac:chgData name="Caroline Leeming" userId="e6e9b4a6-9476-48ba-ab27-ee299bb43606" providerId="ADAL" clId="{3B60BB4D-7CB7-414D-B73B-452345744362}" dt="2021-12-06T01:02:01.181" v="19" actId="207"/>
          <ac:spMkLst>
            <pc:docMk/>
            <pc:sldMk cId="4006153552" sldId="5724"/>
            <ac:spMk id="12" creationId="{0286B682-9BD6-8E49-815C-3C687A1C269D}"/>
          </ac:spMkLst>
        </pc:spChg>
      </pc:sldChg>
      <pc:sldChg chg="modSp mod">
        <pc:chgData name="Caroline Leeming" userId="e6e9b4a6-9476-48ba-ab27-ee299bb43606" providerId="ADAL" clId="{3B60BB4D-7CB7-414D-B73B-452345744362}" dt="2021-12-09T00:54:29.934" v="218" actId="554"/>
        <pc:sldMkLst>
          <pc:docMk/>
          <pc:sldMk cId="3475483242" sldId="5733"/>
        </pc:sldMkLst>
        <pc:spChg chg="mod">
          <ac:chgData name="Caroline Leeming" userId="e6e9b4a6-9476-48ba-ab27-ee299bb43606" providerId="ADAL" clId="{3B60BB4D-7CB7-414D-B73B-452345744362}" dt="2021-12-09T00:54:29.934" v="218" actId="554"/>
          <ac:spMkLst>
            <pc:docMk/>
            <pc:sldMk cId="3475483242" sldId="5733"/>
            <ac:spMk id="8" creationId="{F8022FFD-DE89-1243-99FD-1976C9035C8B}"/>
          </ac:spMkLst>
        </pc:spChg>
        <pc:spChg chg="mod">
          <ac:chgData name="Caroline Leeming" userId="e6e9b4a6-9476-48ba-ab27-ee299bb43606" providerId="ADAL" clId="{3B60BB4D-7CB7-414D-B73B-452345744362}" dt="2021-12-09T00:54:29.934" v="218" actId="554"/>
          <ac:spMkLst>
            <pc:docMk/>
            <pc:sldMk cId="3475483242" sldId="5733"/>
            <ac:spMk id="9" creationId="{579D14E9-3032-2B4E-BA52-DC7610D6B9DA}"/>
          </ac:spMkLst>
        </pc:spChg>
        <pc:spChg chg="mod">
          <ac:chgData name="Caroline Leeming" userId="e6e9b4a6-9476-48ba-ab27-ee299bb43606" providerId="ADAL" clId="{3B60BB4D-7CB7-414D-B73B-452345744362}" dt="2021-12-09T00:54:29.934" v="218" actId="554"/>
          <ac:spMkLst>
            <pc:docMk/>
            <pc:sldMk cId="3475483242" sldId="5733"/>
            <ac:spMk id="10" creationId="{2BB0FC0E-7398-9941-80A3-A08CEAC80C2E}"/>
          </ac:spMkLst>
        </pc:spChg>
      </pc:sldChg>
      <pc:sldChg chg="modSp mod">
        <pc:chgData name="Caroline Leeming" userId="e6e9b4a6-9476-48ba-ab27-ee299bb43606" providerId="ADAL" clId="{3B60BB4D-7CB7-414D-B73B-452345744362}" dt="2021-12-09T01:28:24.782" v="226" actId="108"/>
        <pc:sldMkLst>
          <pc:docMk/>
          <pc:sldMk cId="3215484183" sldId="5735"/>
        </pc:sldMkLst>
        <pc:spChg chg="mod">
          <ac:chgData name="Caroline Leeming" userId="e6e9b4a6-9476-48ba-ab27-ee299bb43606" providerId="ADAL" clId="{3B60BB4D-7CB7-414D-B73B-452345744362}" dt="2021-12-09T01:28:24.782" v="226" actId="108"/>
          <ac:spMkLst>
            <pc:docMk/>
            <pc:sldMk cId="3215484183" sldId="5735"/>
            <ac:spMk id="10" creationId="{C7C374E2-0BEE-445B-8E15-FF5F59EEF930}"/>
          </ac:spMkLst>
        </pc:spChg>
        <pc:spChg chg="mod">
          <ac:chgData name="Caroline Leeming" userId="e6e9b4a6-9476-48ba-ab27-ee299bb43606" providerId="ADAL" clId="{3B60BB4D-7CB7-414D-B73B-452345744362}" dt="2021-12-07T08:34:34.396" v="207" actId="13926"/>
          <ac:spMkLst>
            <pc:docMk/>
            <pc:sldMk cId="3215484183" sldId="5735"/>
            <ac:spMk id="11" creationId="{5DD7E291-CAE3-4BB7-93E1-6E6B74401632}"/>
          </ac:spMkLst>
        </pc:spChg>
      </pc:sldChg>
      <pc:sldChg chg="modSp mod">
        <pc:chgData name="Caroline Leeming" userId="e6e9b4a6-9476-48ba-ab27-ee299bb43606" providerId="ADAL" clId="{3B60BB4D-7CB7-414D-B73B-452345744362}" dt="2021-12-06T00:56:37.568" v="18" actId="208"/>
        <pc:sldMkLst>
          <pc:docMk/>
          <pc:sldMk cId="2404225394" sldId="5736"/>
        </pc:sldMkLst>
        <pc:picChg chg="mod">
          <ac:chgData name="Caroline Leeming" userId="e6e9b4a6-9476-48ba-ab27-ee299bb43606" providerId="ADAL" clId="{3B60BB4D-7CB7-414D-B73B-452345744362}" dt="2021-12-05T23:55:51.485" v="0" actId="14826"/>
          <ac:picMkLst>
            <pc:docMk/>
            <pc:sldMk cId="2404225394" sldId="5736"/>
            <ac:picMk id="6" creationId="{23B990CC-6CD1-4FCE-961F-EA2FC6459AE0}"/>
          </ac:picMkLst>
        </pc:picChg>
        <pc:picChg chg="mod">
          <ac:chgData name="Caroline Leeming" userId="e6e9b4a6-9476-48ba-ab27-ee299bb43606" providerId="ADAL" clId="{3B60BB4D-7CB7-414D-B73B-452345744362}" dt="2021-12-06T00:56:37.568" v="18" actId="208"/>
          <ac:picMkLst>
            <pc:docMk/>
            <pc:sldMk cId="2404225394" sldId="5736"/>
            <ac:picMk id="14" creationId="{A34638E7-5370-44F9-95D7-219A1E9AE1E4}"/>
          </ac:picMkLst>
        </pc:picChg>
        <pc:picChg chg="mod">
          <ac:chgData name="Caroline Leeming" userId="e6e9b4a6-9476-48ba-ab27-ee299bb43606" providerId="ADAL" clId="{3B60BB4D-7CB7-414D-B73B-452345744362}" dt="2021-12-06T00:56:37.568" v="18" actId="208"/>
          <ac:picMkLst>
            <pc:docMk/>
            <pc:sldMk cId="2404225394" sldId="5736"/>
            <ac:picMk id="16" creationId="{A0598CE4-0310-4520-B3A7-3C64D5CE47C0}"/>
          </ac:picMkLst>
        </pc:picChg>
        <pc:picChg chg="mod">
          <ac:chgData name="Caroline Leeming" userId="e6e9b4a6-9476-48ba-ab27-ee299bb43606" providerId="ADAL" clId="{3B60BB4D-7CB7-414D-B73B-452345744362}" dt="2021-12-06T00:56:37.568" v="18" actId="208"/>
          <ac:picMkLst>
            <pc:docMk/>
            <pc:sldMk cId="2404225394" sldId="5736"/>
            <ac:picMk id="19" creationId="{93862129-BF23-4FAF-9CE6-1B865EF695F0}"/>
          </ac:picMkLst>
        </pc:picChg>
      </pc:sldChg>
      <pc:sldChg chg="modSp mod">
        <pc:chgData name="Caroline Leeming" userId="e6e9b4a6-9476-48ba-ab27-ee299bb43606" providerId="ADAL" clId="{3B60BB4D-7CB7-414D-B73B-452345744362}" dt="2021-12-07T06:08:11.305" v="193" actId="20577"/>
        <pc:sldMkLst>
          <pc:docMk/>
          <pc:sldMk cId="2725492752" sldId="5737"/>
        </pc:sldMkLst>
        <pc:spChg chg="mod">
          <ac:chgData name="Caroline Leeming" userId="e6e9b4a6-9476-48ba-ab27-ee299bb43606" providerId="ADAL" clId="{3B60BB4D-7CB7-414D-B73B-452345744362}" dt="2021-12-07T06:08:11.305" v="193" actId="20577"/>
          <ac:spMkLst>
            <pc:docMk/>
            <pc:sldMk cId="2725492752" sldId="5737"/>
            <ac:spMk id="18" creationId="{49DAB387-4EBD-4CE0-B29D-E6C9EAB9B51B}"/>
          </ac:spMkLst>
        </pc:spChg>
      </pc:sldChg>
      <pc:sldChg chg="modSp mod modCm">
        <pc:chgData name="Caroline Leeming" userId="e6e9b4a6-9476-48ba-ab27-ee299bb43606" providerId="ADAL" clId="{3B60BB4D-7CB7-414D-B73B-452345744362}" dt="2021-12-07T23:06:10.894" v="212"/>
        <pc:sldMkLst>
          <pc:docMk/>
          <pc:sldMk cId="2408966792" sldId="5741"/>
        </pc:sldMkLst>
        <pc:spChg chg="mod">
          <ac:chgData name="Caroline Leeming" userId="e6e9b4a6-9476-48ba-ab27-ee299bb43606" providerId="ADAL" clId="{3B60BB4D-7CB7-414D-B73B-452345744362}" dt="2021-12-07T08:33:42.431" v="206" actId="13926"/>
          <ac:spMkLst>
            <pc:docMk/>
            <pc:sldMk cId="2408966792" sldId="5741"/>
            <ac:spMk id="26" creationId="{36C2B5C2-B58C-465B-B668-22BEC849D450}"/>
          </ac:spMkLst>
        </pc:spChg>
      </pc:sldChg>
      <pc:sldChg chg="modSp mod modCm">
        <pc:chgData name="Caroline Leeming" userId="e6e9b4a6-9476-48ba-ab27-ee299bb43606" providerId="ADAL" clId="{3B60BB4D-7CB7-414D-B73B-452345744362}" dt="2021-12-07T23:06:22.329" v="213"/>
        <pc:sldMkLst>
          <pc:docMk/>
          <pc:sldMk cId="3392281267" sldId="5742"/>
        </pc:sldMkLst>
        <pc:spChg chg="mod">
          <ac:chgData name="Caroline Leeming" userId="e6e9b4a6-9476-48ba-ab27-ee299bb43606" providerId="ADAL" clId="{3B60BB4D-7CB7-414D-B73B-452345744362}" dt="2021-12-07T07:10:01.187" v="205" actId="13926"/>
          <ac:spMkLst>
            <pc:docMk/>
            <pc:sldMk cId="3392281267" sldId="5742"/>
            <ac:spMk id="30" creationId="{C33C2542-617F-4E68-ADEB-EDD6FBA3D83D}"/>
          </ac:spMkLst>
        </pc:spChg>
      </pc:sldChg>
      <pc:sldChg chg="modSp mod modCm">
        <pc:chgData name="Caroline Leeming" userId="e6e9b4a6-9476-48ba-ab27-ee299bb43606" providerId="ADAL" clId="{3B60BB4D-7CB7-414D-B73B-452345744362}" dt="2021-12-09T00:55:49.618" v="221" actId="2711"/>
        <pc:sldMkLst>
          <pc:docMk/>
          <pc:sldMk cId="2596068775" sldId="5743"/>
        </pc:sldMkLst>
        <pc:spChg chg="mod">
          <ac:chgData name="Caroline Leeming" userId="e6e9b4a6-9476-48ba-ab27-ee299bb43606" providerId="ADAL" clId="{3B60BB4D-7CB7-414D-B73B-452345744362}" dt="2021-12-09T00:55:49.618" v="221" actId="2711"/>
          <ac:spMkLst>
            <pc:docMk/>
            <pc:sldMk cId="2596068775" sldId="5743"/>
            <ac:spMk id="9" creationId="{0521B6C4-7817-471F-A2CC-3E0EB7905C4D}"/>
          </ac:spMkLst>
        </pc:spChg>
      </pc:sldChg>
    </pc:docChg>
  </pc:docChgLst>
  <pc:docChgLst>
    <pc:chgData name="Natasha Dervisevic" userId="a45ce085-72d8-47c3-8743-c62d2401fecc" providerId="ADAL" clId="{2F7FE38D-1C56-4720-8E67-C52AA6E2A22C}"/>
    <pc:docChg chg="undo custSel modSld">
      <pc:chgData name="Natasha Dervisevic" userId="a45ce085-72d8-47c3-8743-c62d2401fecc" providerId="ADAL" clId="{2F7FE38D-1C56-4720-8E67-C52AA6E2A22C}" dt="2021-12-07T01:44:12.809" v="780" actId="20577"/>
      <pc:docMkLst>
        <pc:docMk/>
      </pc:docMkLst>
      <pc:sldChg chg="modSp mod delCm modCm">
        <pc:chgData name="Natasha Dervisevic" userId="a45ce085-72d8-47c3-8743-c62d2401fecc" providerId="ADAL" clId="{2F7FE38D-1C56-4720-8E67-C52AA6E2A22C}" dt="2021-12-07T01:42:34.160" v="763" actId="14100"/>
        <pc:sldMkLst>
          <pc:docMk/>
          <pc:sldMk cId="1911152792" sldId="5710"/>
        </pc:sldMkLst>
        <pc:spChg chg="mod">
          <ac:chgData name="Natasha Dervisevic" userId="a45ce085-72d8-47c3-8743-c62d2401fecc" providerId="ADAL" clId="{2F7FE38D-1C56-4720-8E67-C52AA6E2A22C}" dt="2021-12-07T00:58:43.393" v="380" actId="1038"/>
          <ac:spMkLst>
            <pc:docMk/>
            <pc:sldMk cId="1911152792" sldId="5710"/>
            <ac:spMk id="2" creationId="{124D897F-8C80-4F9F-AF34-DD8C3E16612A}"/>
          </ac:spMkLst>
        </pc:spChg>
        <pc:spChg chg="mod">
          <ac:chgData name="Natasha Dervisevic" userId="a45ce085-72d8-47c3-8743-c62d2401fecc" providerId="ADAL" clId="{2F7FE38D-1C56-4720-8E67-C52AA6E2A22C}" dt="2021-12-07T01:42:34.160" v="763" actId="14100"/>
          <ac:spMkLst>
            <pc:docMk/>
            <pc:sldMk cId="1911152792" sldId="5710"/>
            <ac:spMk id="10" creationId="{C7C374E2-0BEE-445B-8E15-FF5F59EEF930}"/>
          </ac:spMkLst>
        </pc:spChg>
      </pc:sldChg>
      <pc:sldChg chg="modSp mod delCm">
        <pc:chgData name="Natasha Dervisevic" userId="a45ce085-72d8-47c3-8743-c62d2401fecc" providerId="ADAL" clId="{2F7FE38D-1C56-4720-8E67-C52AA6E2A22C}" dt="2021-12-07T01:43:34.870" v="770" actId="404"/>
        <pc:sldMkLst>
          <pc:docMk/>
          <pc:sldMk cId="4006153552" sldId="5724"/>
        </pc:sldMkLst>
        <pc:spChg chg="mod">
          <ac:chgData name="Natasha Dervisevic" userId="a45ce085-72d8-47c3-8743-c62d2401fecc" providerId="ADAL" clId="{2F7FE38D-1C56-4720-8E67-C52AA6E2A22C}" dt="2021-12-07T01:01:28.345" v="614" actId="1035"/>
          <ac:spMkLst>
            <pc:docMk/>
            <pc:sldMk cId="4006153552" sldId="5724"/>
            <ac:spMk id="2" creationId="{A476F372-E04F-4E12-9D1A-21C5BDAE590A}"/>
          </ac:spMkLst>
        </pc:spChg>
        <pc:spChg chg="mod">
          <ac:chgData name="Natasha Dervisevic" userId="a45ce085-72d8-47c3-8743-c62d2401fecc" providerId="ADAL" clId="{2F7FE38D-1C56-4720-8E67-C52AA6E2A22C}" dt="2021-12-07T01:01:46.857" v="645" actId="1035"/>
          <ac:spMkLst>
            <pc:docMk/>
            <pc:sldMk cId="4006153552" sldId="5724"/>
            <ac:spMk id="8" creationId="{F8022FFD-DE89-1243-99FD-1976C9035C8B}"/>
          </ac:spMkLst>
        </pc:spChg>
        <pc:spChg chg="mod">
          <ac:chgData name="Natasha Dervisevic" userId="a45ce085-72d8-47c3-8743-c62d2401fecc" providerId="ADAL" clId="{2F7FE38D-1C56-4720-8E67-C52AA6E2A22C}" dt="2021-12-07T01:01:46.857" v="645" actId="1035"/>
          <ac:spMkLst>
            <pc:docMk/>
            <pc:sldMk cId="4006153552" sldId="5724"/>
            <ac:spMk id="9" creationId="{579D14E9-3032-2B4E-BA52-DC7610D6B9DA}"/>
          </ac:spMkLst>
        </pc:spChg>
        <pc:spChg chg="mod">
          <ac:chgData name="Natasha Dervisevic" userId="a45ce085-72d8-47c3-8743-c62d2401fecc" providerId="ADAL" clId="{2F7FE38D-1C56-4720-8E67-C52AA6E2A22C}" dt="2021-12-07T01:01:46.857" v="645" actId="1035"/>
          <ac:spMkLst>
            <pc:docMk/>
            <pc:sldMk cId="4006153552" sldId="5724"/>
            <ac:spMk id="10" creationId="{2BB0FC0E-7398-9941-80A3-A08CEAC80C2E}"/>
          </ac:spMkLst>
        </pc:spChg>
        <pc:spChg chg="mod">
          <ac:chgData name="Natasha Dervisevic" userId="a45ce085-72d8-47c3-8743-c62d2401fecc" providerId="ADAL" clId="{2F7FE38D-1C56-4720-8E67-C52AA6E2A22C}" dt="2021-12-07T01:01:46.857" v="645" actId="1035"/>
          <ac:spMkLst>
            <pc:docMk/>
            <pc:sldMk cId="4006153552" sldId="5724"/>
            <ac:spMk id="11" creationId="{1D1183FB-B85C-804D-9188-1CCE2F18B0A3}"/>
          </ac:spMkLst>
        </pc:spChg>
        <pc:spChg chg="mod">
          <ac:chgData name="Natasha Dervisevic" userId="a45ce085-72d8-47c3-8743-c62d2401fecc" providerId="ADAL" clId="{2F7FE38D-1C56-4720-8E67-C52AA6E2A22C}" dt="2021-12-07T01:01:46.857" v="645" actId="1035"/>
          <ac:spMkLst>
            <pc:docMk/>
            <pc:sldMk cId="4006153552" sldId="5724"/>
            <ac:spMk id="12" creationId="{0286B682-9BD6-8E49-815C-3C687A1C269D}"/>
          </ac:spMkLst>
        </pc:spChg>
        <pc:spChg chg="mod">
          <ac:chgData name="Natasha Dervisevic" userId="a45ce085-72d8-47c3-8743-c62d2401fecc" providerId="ADAL" clId="{2F7FE38D-1C56-4720-8E67-C52AA6E2A22C}" dt="2021-12-07T01:01:46.857" v="645" actId="1035"/>
          <ac:spMkLst>
            <pc:docMk/>
            <pc:sldMk cId="4006153552" sldId="5724"/>
            <ac:spMk id="13" creationId="{B769F492-74EA-6044-BDC6-15150F9A419C}"/>
          </ac:spMkLst>
        </pc:spChg>
        <pc:spChg chg="mod">
          <ac:chgData name="Natasha Dervisevic" userId="a45ce085-72d8-47c3-8743-c62d2401fecc" providerId="ADAL" clId="{2F7FE38D-1C56-4720-8E67-C52AA6E2A22C}" dt="2021-12-07T01:43:34.870" v="770" actId="404"/>
          <ac:spMkLst>
            <pc:docMk/>
            <pc:sldMk cId="4006153552" sldId="5724"/>
            <ac:spMk id="15" creationId="{263F4D82-DC7F-44FB-B284-B554D3C6C51F}"/>
          </ac:spMkLst>
        </pc:spChg>
        <pc:spChg chg="mod">
          <ac:chgData name="Natasha Dervisevic" userId="a45ce085-72d8-47c3-8743-c62d2401fecc" providerId="ADAL" clId="{2F7FE38D-1C56-4720-8E67-C52AA6E2A22C}" dt="2021-12-07T01:43:34.870" v="770" actId="404"/>
          <ac:spMkLst>
            <pc:docMk/>
            <pc:sldMk cId="4006153552" sldId="5724"/>
            <ac:spMk id="16" creationId="{19EFFFA9-7995-4F63-8272-0485CF61EB82}"/>
          </ac:spMkLst>
        </pc:spChg>
        <pc:spChg chg="mod">
          <ac:chgData name="Natasha Dervisevic" userId="a45ce085-72d8-47c3-8743-c62d2401fecc" providerId="ADAL" clId="{2F7FE38D-1C56-4720-8E67-C52AA6E2A22C}" dt="2021-12-07T01:43:34.870" v="770" actId="404"/>
          <ac:spMkLst>
            <pc:docMk/>
            <pc:sldMk cId="4006153552" sldId="5724"/>
            <ac:spMk id="17" creationId="{1A13F109-B648-4CF0-913F-9B4159AAAE46}"/>
          </ac:spMkLst>
        </pc:spChg>
      </pc:sldChg>
      <pc:sldChg chg="delSp modSp mod">
        <pc:chgData name="Natasha Dervisevic" userId="a45ce085-72d8-47c3-8743-c62d2401fecc" providerId="ADAL" clId="{2F7FE38D-1C56-4720-8E67-C52AA6E2A22C}" dt="2021-12-07T01:43:40.921" v="771" actId="404"/>
        <pc:sldMkLst>
          <pc:docMk/>
          <pc:sldMk cId="3475483242" sldId="5733"/>
        </pc:sldMkLst>
        <pc:spChg chg="mod">
          <ac:chgData name="Natasha Dervisevic" userId="a45ce085-72d8-47c3-8743-c62d2401fecc" providerId="ADAL" clId="{2F7FE38D-1C56-4720-8E67-C52AA6E2A22C}" dt="2021-12-07T01:21:43.395" v="714" actId="1035"/>
          <ac:spMkLst>
            <pc:docMk/>
            <pc:sldMk cId="3475483242" sldId="5733"/>
            <ac:spMk id="2" creationId="{A476F372-E04F-4E12-9D1A-21C5BDAE590A}"/>
          </ac:spMkLst>
        </pc:spChg>
        <pc:spChg chg="del mod">
          <ac:chgData name="Natasha Dervisevic" userId="a45ce085-72d8-47c3-8743-c62d2401fecc" providerId="ADAL" clId="{2F7FE38D-1C56-4720-8E67-C52AA6E2A22C}" dt="2021-12-07T01:22:07.572" v="749" actId="478"/>
          <ac:spMkLst>
            <pc:docMk/>
            <pc:sldMk cId="3475483242" sldId="5733"/>
            <ac:spMk id="3" creationId="{05ACE6ED-7B4D-A14A-AD00-C2561638DC32}"/>
          </ac:spMkLst>
        </pc:spChg>
        <pc:spChg chg="mod">
          <ac:chgData name="Natasha Dervisevic" userId="a45ce085-72d8-47c3-8743-c62d2401fecc" providerId="ADAL" clId="{2F7FE38D-1C56-4720-8E67-C52AA6E2A22C}" dt="2021-12-07T01:22:03.081" v="748" actId="1035"/>
          <ac:spMkLst>
            <pc:docMk/>
            <pc:sldMk cId="3475483242" sldId="5733"/>
            <ac:spMk id="8" creationId="{F8022FFD-DE89-1243-99FD-1976C9035C8B}"/>
          </ac:spMkLst>
        </pc:spChg>
        <pc:spChg chg="mod">
          <ac:chgData name="Natasha Dervisevic" userId="a45ce085-72d8-47c3-8743-c62d2401fecc" providerId="ADAL" clId="{2F7FE38D-1C56-4720-8E67-C52AA6E2A22C}" dt="2021-12-07T01:22:03.081" v="748" actId="1035"/>
          <ac:spMkLst>
            <pc:docMk/>
            <pc:sldMk cId="3475483242" sldId="5733"/>
            <ac:spMk id="9" creationId="{579D14E9-3032-2B4E-BA52-DC7610D6B9DA}"/>
          </ac:spMkLst>
        </pc:spChg>
        <pc:spChg chg="mod">
          <ac:chgData name="Natasha Dervisevic" userId="a45ce085-72d8-47c3-8743-c62d2401fecc" providerId="ADAL" clId="{2F7FE38D-1C56-4720-8E67-C52AA6E2A22C}" dt="2021-12-07T01:22:38.592" v="761" actId="1035"/>
          <ac:spMkLst>
            <pc:docMk/>
            <pc:sldMk cId="3475483242" sldId="5733"/>
            <ac:spMk id="10" creationId="{2BB0FC0E-7398-9941-80A3-A08CEAC80C2E}"/>
          </ac:spMkLst>
        </pc:spChg>
        <pc:spChg chg="mod">
          <ac:chgData name="Natasha Dervisevic" userId="a45ce085-72d8-47c3-8743-c62d2401fecc" providerId="ADAL" clId="{2F7FE38D-1C56-4720-8E67-C52AA6E2A22C}" dt="2021-12-07T01:43:40.921" v="771" actId="404"/>
          <ac:spMkLst>
            <pc:docMk/>
            <pc:sldMk cId="3475483242" sldId="5733"/>
            <ac:spMk id="12" creationId="{AFBA327D-BC9E-4F8E-B163-4A16E676F7EA}"/>
          </ac:spMkLst>
        </pc:spChg>
        <pc:spChg chg="mod">
          <ac:chgData name="Natasha Dervisevic" userId="a45ce085-72d8-47c3-8743-c62d2401fecc" providerId="ADAL" clId="{2F7FE38D-1C56-4720-8E67-C52AA6E2A22C}" dt="2021-12-07T01:43:40.921" v="771" actId="404"/>
          <ac:spMkLst>
            <pc:docMk/>
            <pc:sldMk cId="3475483242" sldId="5733"/>
            <ac:spMk id="13" creationId="{36186890-DDAC-4A61-8778-14C0B784D059}"/>
          </ac:spMkLst>
        </pc:spChg>
        <pc:spChg chg="mod">
          <ac:chgData name="Natasha Dervisevic" userId="a45ce085-72d8-47c3-8743-c62d2401fecc" providerId="ADAL" clId="{2F7FE38D-1C56-4720-8E67-C52AA6E2A22C}" dt="2021-12-07T01:43:40.921" v="771" actId="404"/>
          <ac:spMkLst>
            <pc:docMk/>
            <pc:sldMk cId="3475483242" sldId="5733"/>
            <ac:spMk id="14" creationId="{72FE9789-5F84-4968-B80A-B3569F5D070A}"/>
          </ac:spMkLst>
        </pc:spChg>
        <pc:picChg chg="mod">
          <ac:chgData name="Natasha Dervisevic" userId="a45ce085-72d8-47c3-8743-c62d2401fecc" providerId="ADAL" clId="{2F7FE38D-1C56-4720-8E67-C52AA6E2A22C}" dt="2021-12-07T01:22:03.081" v="748" actId="1035"/>
          <ac:picMkLst>
            <pc:docMk/>
            <pc:sldMk cId="3475483242" sldId="5733"/>
            <ac:picMk id="5" creationId="{C10FA49A-65B0-428E-A52C-C981BFB4FDA6}"/>
          </ac:picMkLst>
        </pc:picChg>
        <pc:picChg chg="mod">
          <ac:chgData name="Natasha Dervisevic" userId="a45ce085-72d8-47c3-8743-c62d2401fecc" providerId="ADAL" clId="{2F7FE38D-1C56-4720-8E67-C52AA6E2A22C}" dt="2021-12-07T01:22:03.081" v="748" actId="1035"/>
          <ac:picMkLst>
            <pc:docMk/>
            <pc:sldMk cId="3475483242" sldId="5733"/>
            <ac:picMk id="7" creationId="{EC953638-739B-41C1-B4C9-88ECB44C234B}"/>
          </ac:picMkLst>
        </pc:picChg>
        <pc:picChg chg="mod">
          <ac:chgData name="Natasha Dervisevic" userId="a45ce085-72d8-47c3-8743-c62d2401fecc" providerId="ADAL" clId="{2F7FE38D-1C56-4720-8E67-C52AA6E2A22C}" dt="2021-12-07T01:22:03.081" v="748" actId="1035"/>
          <ac:picMkLst>
            <pc:docMk/>
            <pc:sldMk cId="3475483242" sldId="5733"/>
            <ac:picMk id="15" creationId="{38308EAA-62C2-4D7C-9292-B55B9DDAE800}"/>
          </ac:picMkLst>
        </pc:picChg>
      </pc:sldChg>
      <pc:sldChg chg="modSp mod modCm">
        <pc:chgData name="Natasha Dervisevic" userId="a45ce085-72d8-47c3-8743-c62d2401fecc" providerId="ADAL" clId="{2F7FE38D-1C56-4720-8E67-C52AA6E2A22C}" dt="2021-12-07T01:43:02.444" v="766" actId="20577"/>
        <pc:sldMkLst>
          <pc:docMk/>
          <pc:sldMk cId="3215484183" sldId="5735"/>
        </pc:sldMkLst>
        <pc:spChg chg="mod">
          <ac:chgData name="Natasha Dervisevic" userId="a45ce085-72d8-47c3-8743-c62d2401fecc" providerId="ADAL" clId="{2F7FE38D-1C56-4720-8E67-C52AA6E2A22C}" dt="2021-12-07T00:59:22.599" v="422" actId="1035"/>
          <ac:spMkLst>
            <pc:docMk/>
            <pc:sldMk cId="3215484183" sldId="5735"/>
            <ac:spMk id="2" creationId="{124D897F-8C80-4F9F-AF34-DD8C3E16612A}"/>
          </ac:spMkLst>
        </pc:spChg>
        <pc:spChg chg="mod">
          <ac:chgData name="Natasha Dervisevic" userId="a45ce085-72d8-47c3-8743-c62d2401fecc" providerId="ADAL" clId="{2F7FE38D-1C56-4720-8E67-C52AA6E2A22C}" dt="2021-12-07T01:43:02.444" v="766" actId="20577"/>
          <ac:spMkLst>
            <pc:docMk/>
            <pc:sldMk cId="3215484183" sldId="5735"/>
            <ac:spMk id="10" creationId="{C7C374E2-0BEE-445B-8E15-FF5F59EEF930}"/>
          </ac:spMkLst>
        </pc:spChg>
        <pc:spChg chg="mod">
          <ac:chgData name="Natasha Dervisevic" userId="a45ce085-72d8-47c3-8743-c62d2401fecc" providerId="ADAL" clId="{2F7FE38D-1C56-4720-8E67-C52AA6E2A22C}" dt="2021-12-07T00:45:25.121" v="66" actId="1038"/>
          <ac:spMkLst>
            <pc:docMk/>
            <pc:sldMk cId="3215484183" sldId="5735"/>
            <ac:spMk id="11" creationId="{5DD7E291-CAE3-4BB7-93E1-6E6B74401632}"/>
          </ac:spMkLst>
        </pc:spChg>
        <pc:picChg chg="mod">
          <ac:chgData name="Natasha Dervisevic" userId="a45ce085-72d8-47c3-8743-c62d2401fecc" providerId="ADAL" clId="{2F7FE38D-1C56-4720-8E67-C52AA6E2A22C}" dt="2021-12-07T00:45:25.121" v="66" actId="1038"/>
          <ac:picMkLst>
            <pc:docMk/>
            <pc:sldMk cId="3215484183" sldId="5735"/>
            <ac:picMk id="12" creationId="{669DDEAC-E435-4187-AAD6-9DE393981A69}"/>
          </ac:picMkLst>
        </pc:picChg>
        <pc:picChg chg="mod">
          <ac:chgData name="Natasha Dervisevic" userId="a45ce085-72d8-47c3-8743-c62d2401fecc" providerId="ADAL" clId="{2F7FE38D-1C56-4720-8E67-C52AA6E2A22C}" dt="2021-12-07T00:45:25.121" v="66" actId="1038"/>
          <ac:picMkLst>
            <pc:docMk/>
            <pc:sldMk cId="3215484183" sldId="5735"/>
            <ac:picMk id="13" creationId="{A398C46C-CBF2-4CB5-90B2-3748A5534D31}"/>
          </ac:picMkLst>
        </pc:picChg>
        <pc:picChg chg="mod">
          <ac:chgData name="Natasha Dervisevic" userId="a45ce085-72d8-47c3-8743-c62d2401fecc" providerId="ADAL" clId="{2F7FE38D-1C56-4720-8E67-C52AA6E2A22C}" dt="2021-12-07T00:45:25.121" v="66" actId="1038"/>
          <ac:picMkLst>
            <pc:docMk/>
            <pc:sldMk cId="3215484183" sldId="5735"/>
            <ac:picMk id="14" creationId="{113D021F-CB98-40AB-9F63-E4C82D06B14B}"/>
          </ac:picMkLst>
        </pc:picChg>
      </pc:sldChg>
      <pc:sldChg chg="modSp mod">
        <pc:chgData name="Natasha Dervisevic" userId="a45ce085-72d8-47c3-8743-c62d2401fecc" providerId="ADAL" clId="{2F7FE38D-1C56-4720-8E67-C52AA6E2A22C}" dt="2021-12-07T01:43:18.809" v="768" actId="404"/>
        <pc:sldMkLst>
          <pc:docMk/>
          <pc:sldMk cId="2404225394" sldId="5736"/>
        </pc:sldMkLst>
        <pc:spChg chg="mod">
          <ac:chgData name="Natasha Dervisevic" userId="a45ce085-72d8-47c3-8743-c62d2401fecc" providerId="ADAL" clId="{2F7FE38D-1C56-4720-8E67-C52AA6E2A22C}" dt="2021-12-07T01:00:35.780" v="525" actId="1035"/>
          <ac:spMkLst>
            <pc:docMk/>
            <pc:sldMk cId="2404225394" sldId="5736"/>
            <ac:spMk id="2" creationId="{124D897F-8C80-4F9F-AF34-DD8C3E16612A}"/>
          </ac:spMkLst>
        </pc:spChg>
        <pc:spChg chg="mod">
          <ac:chgData name="Natasha Dervisevic" userId="a45ce085-72d8-47c3-8743-c62d2401fecc" providerId="ADAL" clId="{2F7FE38D-1C56-4720-8E67-C52AA6E2A22C}" dt="2021-12-07T01:43:18.809" v="768" actId="404"/>
          <ac:spMkLst>
            <pc:docMk/>
            <pc:sldMk cId="2404225394" sldId="5736"/>
            <ac:spMk id="15" creationId="{E0E54081-E120-4DE2-9860-237EA61C1C73}"/>
          </ac:spMkLst>
        </pc:spChg>
      </pc:sldChg>
      <pc:sldChg chg="modSp mod">
        <pc:chgData name="Natasha Dervisevic" userId="a45ce085-72d8-47c3-8743-c62d2401fecc" providerId="ADAL" clId="{2F7FE38D-1C56-4720-8E67-C52AA6E2A22C}" dt="2021-12-07T01:44:12.809" v="780" actId="20577"/>
        <pc:sldMkLst>
          <pc:docMk/>
          <pc:sldMk cId="2725492752" sldId="5737"/>
        </pc:sldMkLst>
        <pc:spChg chg="mod">
          <ac:chgData name="Natasha Dervisevic" userId="a45ce085-72d8-47c3-8743-c62d2401fecc" providerId="ADAL" clId="{2F7FE38D-1C56-4720-8E67-C52AA6E2A22C}" dt="2021-12-07T01:44:12.809" v="780" actId="20577"/>
          <ac:spMkLst>
            <pc:docMk/>
            <pc:sldMk cId="2725492752" sldId="5737"/>
            <ac:spMk id="2" creationId="{A476F372-E04F-4E12-9D1A-21C5BDAE590A}"/>
          </ac:spMkLst>
        </pc:spChg>
        <pc:spChg chg="mod">
          <ac:chgData name="Natasha Dervisevic" userId="a45ce085-72d8-47c3-8743-c62d2401fecc" providerId="ADAL" clId="{2F7FE38D-1C56-4720-8E67-C52AA6E2A22C}" dt="2021-12-07T01:43:10.358" v="767" actId="404"/>
          <ac:spMkLst>
            <pc:docMk/>
            <pc:sldMk cId="2725492752" sldId="5737"/>
            <ac:spMk id="18" creationId="{49DAB387-4EBD-4CE0-B29D-E6C9EAB9B51B}"/>
          </ac:spMkLst>
        </pc:spChg>
        <pc:picChg chg="mod">
          <ac:chgData name="Natasha Dervisevic" userId="a45ce085-72d8-47c3-8743-c62d2401fecc" providerId="ADAL" clId="{2F7FE38D-1C56-4720-8E67-C52AA6E2A22C}" dt="2021-12-07T00:52:57.416" v="87" actId="1036"/>
          <ac:picMkLst>
            <pc:docMk/>
            <pc:sldMk cId="2725492752" sldId="5737"/>
            <ac:picMk id="11" creationId="{F4AFC1A4-91C0-4979-9BDF-22E482136E52}"/>
          </ac:picMkLst>
        </pc:picChg>
        <pc:picChg chg="mod">
          <ac:chgData name="Natasha Dervisevic" userId="a45ce085-72d8-47c3-8743-c62d2401fecc" providerId="ADAL" clId="{2F7FE38D-1C56-4720-8E67-C52AA6E2A22C}" dt="2021-12-07T00:52:57.416" v="87" actId="1036"/>
          <ac:picMkLst>
            <pc:docMk/>
            <pc:sldMk cId="2725492752" sldId="5737"/>
            <ac:picMk id="12" creationId="{D05971D3-C830-45E1-BF54-CC8D65340FBB}"/>
          </ac:picMkLst>
        </pc:picChg>
        <pc:picChg chg="mod">
          <ac:chgData name="Natasha Dervisevic" userId="a45ce085-72d8-47c3-8743-c62d2401fecc" providerId="ADAL" clId="{2F7FE38D-1C56-4720-8E67-C52AA6E2A22C}" dt="2021-12-07T00:52:57.416" v="87" actId="1036"/>
          <ac:picMkLst>
            <pc:docMk/>
            <pc:sldMk cId="2725492752" sldId="5737"/>
            <ac:picMk id="13" creationId="{255CCF15-80F2-46CB-91B4-DB77DD6B6B5B}"/>
          </ac:picMkLst>
        </pc:picChg>
        <pc:picChg chg="mod">
          <ac:chgData name="Natasha Dervisevic" userId="a45ce085-72d8-47c3-8743-c62d2401fecc" providerId="ADAL" clId="{2F7FE38D-1C56-4720-8E67-C52AA6E2A22C}" dt="2021-12-07T00:52:57.416" v="87" actId="1036"/>
          <ac:picMkLst>
            <pc:docMk/>
            <pc:sldMk cId="2725492752" sldId="5737"/>
            <ac:picMk id="14" creationId="{03EAE01D-C60D-444E-A83F-B7C01D6D6DA9}"/>
          </ac:picMkLst>
        </pc:picChg>
        <pc:picChg chg="mod">
          <ac:chgData name="Natasha Dervisevic" userId="a45ce085-72d8-47c3-8743-c62d2401fecc" providerId="ADAL" clId="{2F7FE38D-1C56-4720-8E67-C52AA6E2A22C}" dt="2021-12-07T00:52:57.416" v="87" actId="1036"/>
          <ac:picMkLst>
            <pc:docMk/>
            <pc:sldMk cId="2725492752" sldId="5737"/>
            <ac:picMk id="16" creationId="{9B0D08CB-6943-411F-8F68-A49E205718A8}"/>
          </ac:picMkLst>
        </pc:picChg>
        <pc:picChg chg="mod">
          <ac:chgData name="Natasha Dervisevic" userId="a45ce085-72d8-47c3-8743-c62d2401fecc" providerId="ADAL" clId="{2F7FE38D-1C56-4720-8E67-C52AA6E2A22C}" dt="2021-12-07T00:52:57.416" v="87" actId="1036"/>
          <ac:picMkLst>
            <pc:docMk/>
            <pc:sldMk cId="2725492752" sldId="5737"/>
            <ac:picMk id="17" creationId="{F903DC3A-8D74-4ADA-A445-8A6D4AE2E9A6}"/>
          </ac:picMkLst>
        </pc:picChg>
      </pc:sldChg>
      <pc:sldChg chg="modSp mod">
        <pc:chgData name="Natasha Dervisevic" userId="a45ce085-72d8-47c3-8743-c62d2401fecc" providerId="ADAL" clId="{2F7FE38D-1C56-4720-8E67-C52AA6E2A22C}" dt="2021-12-07T01:43:22.126" v="769" actId="404"/>
        <pc:sldMkLst>
          <pc:docMk/>
          <pc:sldMk cId="2408966792" sldId="5741"/>
        </pc:sldMkLst>
        <pc:spChg chg="mod">
          <ac:chgData name="Natasha Dervisevic" userId="a45ce085-72d8-47c3-8743-c62d2401fecc" providerId="ADAL" clId="{2F7FE38D-1C56-4720-8E67-C52AA6E2A22C}" dt="2021-12-07T01:01:03.042" v="575" actId="1035"/>
          <ac:spMkLst>
            <pc:docMk/>
            <pc:sldMk cId="2408966792" sldId="5741"/>
            <ac:spMk id="5" creationId="{5E67CFC7-6C63-44C2-8CF3-DCE502F84F02}"/>
          </ac:spMkLst>
        </pc:spChg>
        <pc:spChg chg="mod">
          <ac:chgData name="Natasha Dervisevic" userId="a45ce085-72d8-47c3-8743-c62d2401fecc" providerId="ADAL" clId="{2F7FE38D-1C56-4720-8E67-C52AA6E2A22C}" dt="2021-12-07T01:43:22.126" v="769" actId="404"/>
          <ac:spMkLst>
            <pc:docMk/>
            <pc:sldMk cId="2408966792" sldId="5741"/>
            <ac:spMk id="26" creationId="{36C2B5C2-B58C-465B-B668-22BEC849D450}"/>
          </ac:spMkLst>
        </pc:spChg>
      </pc:sldChg>
      <pc:sldChg chg="modSp mod">
        <pc:chgData name="Natasha Dervisevic" userId="a45ce085-72d8-47c3-8743-c62d2401fecc" providerId="ADAL" clId="{2F7FE38D-1C56-4720-8E67-C52AA6E2A22C}" dt="2021-12-07T01:43:51.610" v="774" actId="20577"/>
        <pc:sldMkLst>
          <pc:docMk/>
          <pc:sldMk cId="3392281267" sldId="5742"/>
        </pc:sldMkLst>
        <pc:spChg chg="mod">
          <ac:chgData name="Natasha Dervisevic" userId="a45ce085-72d8-47c3-8743-c62d2401fecc" providerId="ADAL" clId="{2F7FE38D-1C56-4720-8E67-C52AA6E2A22C}" dt="2021-12-07T01:43:51.610" v="774" actId="20577"/>
          <ac:spMkLst>
            <pc:docMk/>
            <pc:sldMk cId="3392281267" sldId="5742"/>
            <ac:spMk id="5" creationId="{5E67CFC7-6C63-44C2-8CF3-DCE502F84F02}"/>
          </ac:spMkLst>
        </pc:spChg>
        <pc:spChg chg="mod">
          <ac:chgData name="Natasha Dervisevic" userId="a45ce085-72d8-47c3-8743-c62d2401fecc" providerId="ADAL" clId="{2F7FE38D-1C56-4720-8E67-C52AA6E2A22C}" dt="2021-12-07T00:55:30.849" v="218" actId="1035"/>
          <ac:spMkLst>
            <pc:docMk/>
            <pc:sldMk cId="3392281267" sldId="5742"/>
            <ac:spMk id="13" creationId="{E31D7B80-16EF-492F-97F8-CF5CDC616137}"/>
          </ac:spMkLst>
        </pc:spChg>
        <pc:spChg chg="mod">
          <ac:chgData name="Natasha Dervisevic" userId="a45ce085-72d8-47c3-8743-c62d2401fecc" providerId="ADAL" clId="{2F7FE38D-1C56-4720-8E67-C52AA6E2A22C}" dt="2021-12-07T00:55:30.849" v="218" actId="1035"/>
          <ac:spMkLst>
            <pc:docMk/>
            <pc:sldMk cId="3392281267" sldId="5742"/>
            <ac:spMk id="15" creationId="{F96A9D33-6A3E-4965-B187-3592680550E1}"/>
          </ac:spMkLst>
        </pc:spChg>
        <pc:spChg chg="mod">
          <ac:chgData name="Natasha Dervisevic" userId="a45ce085-72d8-47c3-8743-c62d2401fecc" providerId="ADAL" clId="{2F7FE38D-1C56-4720-8E67-C52AA6E2A22C}" dt="2021-12-07T00:55:30.849" v="218" actId="1035"/>
          <ac:spMkLst>
            <pc:docMk/>
            <pc:sldMk cId="3392281267" sldId="5742"/>
            <ac:spMk id="16" creationId="{5446F1F2-523F-48C8-954E-F6CD775D11B1}"/>
          </ac:spMkLst>
        </pc:spChg>
        <pc:spChg chg="mod">
          <ac:chgData name="Natasha Dervisevic" userId="a45ce085-72d8-47c3-8743-c62d2401fecc" providerId="ADAL" clId="{2F7FE38D-1C56-4720-8E67-C52AA6E2A22C}" dt="2021-12-07T00:55:30.849" v="218" actId="1035"/>
          <ac:spMkLst>
            <pc:docMk/>
            <pc:sldMk cId="3392281267" sldId="5742"/>
            <ac:spMk id="20" creationId="{A95B5CFB-FE83-4B22-B14A-8FB96C8EF522}"/>
          </ac:spMkLst>
        </pc:spChg>
        <pc:spChg chg="mod">
          <ac:chgData name="Natasha Dervisevic" userId="a45ce085-72d8-47c3-8743-c62d2401fecc" providerId="ADAL" clId="{2F7FE38D-1C56-4720-8E67-C52AA6E2A22C}" dt="2021-12-07T01:43:44.912" v="772" actId="404"/>
          <ac:spMkLst>
            <pc:docMk/>
            <pc:sldMk cId="3392281267" sldId="5742"/>
            <ac:spMk id="30" creationId="{C33C2542-617F-4E68-ADEB-EDD6FBA3D83D}"/>
          </ac:spMkLst>
        </pc:spChg>
        <pc:picChg chg="mod">
          <ac:chgData name="Natasha Dervisevic" userId="a45ce085-72d8-47c3-8743-c62d2401fecc" providerId="ADAL" clId="{2F7FE38D-1C56-4720-8E67-C52AA6E2A22C}" dt="2021-12-07T00:55:30.849" v="218" actId="1035"/>
          <ac:picMkLst>
            <pc:docMk/>
            <pc:sldMk cId="3392281267" sldId="5742"/>
            <ac:picMk id="10" creationId="{03555ED6-DF6F-4AD8-943D-15980423D851}"/>
          </ac:picMkLst>
        </pc:picChg>
        <pc:picChg chg="mod">
          <ac:chgData name="Natasha Dervisevic" userId="a45ce085-72d8-47c3-8743-c62d2401fecc" providerId="ADAL" clId="{2F7FE38D-1C56-4720-8E67-C52AA6E2A22C}" dt="2021-12-07T00:55:30.849" v="218" actId="1035"/>
          <ac:picMkLst>
            <pc:docMk/>
            <pc:sldMk cId="3392281267" sldId="5742"/>
            <ac:picMk id="17" creationId="{6F93911F-F3D8-A841-9A95-B5BF16063094}"/>
          </ac:picMkLst>
        </pc:picChg>
        <pc:picChg chg="mod">
          <ac:chgData name="Natasha Dervisevic" userId="a45ce085-72d8-47c3-8743-c62d2401fecc" providerId="ADAL" clId="{2F7FE38D-1C56-4720-8E67-C52AA6E2A22C}" dt="2021-12-07T00:55:30.849" v="218" actId="1035"/>
          <ac:picMkLst>
            <pc:docMk/>
            <pc:sldMk cId="3392281267" sldId="5742"/>
            <ac:picMk id="23" creationId="{88607091-E1E3-49D1-A9B5-C74CCDB7EAC1}"/>
          </ac:picMkLst>
        </pc:picChg>
        <pc:picChg chg="mod">
          <ac:chgData name="Natasha Dervisevic" userId="a45ce085-72d8-47c3-8743-c62d2401fecc" providerId="ADAL" clId="{2F7FE38D-1C56-4720-8E67-C52AA6E2A22C}" dt="2021-12-07T00:55:30.849" v="218" actId="1035"/>
          <ac:picMkLst>
            <pc:docMk/>
            <pc:sldMk cId="3392281267" sldId="5742"/>
            <ac:picMk id="24" creationId="{B164F5B4-F3E7-4AA0-8BDD-15AB0A2EA6FF}"/>
          </ac:picMkLst>
        </pc:picChg>
      </pc:sldChg>
      <pc:sldChg chg="modSp mod">
        <pc:chgData name="Natasha Dervisevic" userId="a45ce085-72d8-47c3-8743-c62d2401fecc" providerId="ADAL" clId="{2F7FE38D-1C56-4720-8E67-C52AA6E2A22C}" dt="2021-12-07T00:58:28.737" v="358" actId="1037"/>
        <pc:sldMkLst>
          <pc:docMk/>
          <pc:sldMk cId="2596068775" sldId="5743"/>
        </pc:sldMkLst>
        <pc:spChg chg="mod">
          <ac:chgData name="Natasha Dervisevic" userId="a45ce085-72d8-47c3-8743-c62d2401fecc" providerId="ADAL" clId="{2F7FE38D-1C56-4720-8E67-C52AA6E2A22C}" dt="2021-12-07T00:58:28.737" v="358" actId="1037"/>
          <ac:spMkLst>
            <pc:docMk/>
            <pc:sldMk cId="2596068775" sldId="5743"/>
            <ac:spMk id="2" creationId="{B01BCD99-154E-4F01-BC81-890D8BCB6BDD}"/>
          </ac:spMkLst>
        </pc:spChg>
        <pc:spChg chg="mod">
          <ac:chgData name="Natasha Dervisevic" userId="a45ce085-72d8-47c3-8743-c62d2401fecc" providerId="ADAL" clId="{2F7FE38D-1C56-4720-8E67-C52AA6E2A22C}" dt="2021-12-07T00:58:23.473" v="356" actId="1037"/>
          <ac:spMkLst>
            <pc:docMk/>
            <pc:sldMk cId="2596068775" sldId="5743"/>
            <ac:spMk id="9" creationId="{0521B6C4-7817-471F-A2CC-3E0EB7905C4D}"/>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8/12/2021</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8/12/2021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FDFB4D-1F82-4839-894F-3A5C1595AC58}" type="slidenum">
              <a:rPr lang="en-NZ" smtClean="0"/>
              <a:pPr/>
              <a:t>6</a:t>
            </a:fld>
            <a:endParaRPr lang="en-NZ"/>
          </a:p>
        </p:txBody>
      </p:sp>
    </p:spTree>
    <p:extLst>
      <p:ext uri="{BB962C8B-B14F-4D97-AF65-F5344CB8AC3E}">
        <p14:creationId xmlns:p14="http://schemas.microsoft.com/office/powerpoint/2010/main" val="334184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7</a:t>
            </a:fld>
            <a:endParaRPr lang="en-AU"/>
          </a:p>
        </p:txBody>
      </p:sp>
    </p:spTree>
    <p:extLst>
      <p:ext uri="{BB962C8B-B14F-4D97-AF65-F5344CB8AC3E}">
        <p14:creationId xmlns:p14="http://schemas.microsoft.com/office/powerpoint/2010/main" val="336324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9</a:t>
            </a:fld>
            <a:endParaRPr lang="en-AU"/>
          </a:p>
        </p:txBody>
      </p:sp>
    </p:spTree>
    <p:extLst>
      <p:ext uri="{BB962C8B-B14F-4D97-AF65-F5344CB8AC3E}">
        <p14:creationId xmlns:p14="http://schemas.microsoft.com/office/powerpoint/2010/main" val="275906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10</a:t>
            </a:fld>
            <a:endParaRPr lang="en-AU"/>
          </a:p>
        </p:txBody>
      </p:sp>
    </p:spTree>
    <p:extLst>
      <p:ext uri="{BB962C8B-B14F-4D97-AF65-F5344CB8AC3E}">
        <p14:creationId xmlns:p14="http://schemas.microsoft.com/office/powerpoint/2010/main" val="3420502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0.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SemiBold"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800000"/>
            <a:ext cx="11473200" cy="4351339"/>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a:xfrm>
            <a:off x="5220000" y="2340000"/>
            <a:ext cx="6612000" cy="396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a:t>Image caption</a:t>
            </a:r>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8136000" y="1748331"/>
            <a:ext cx="3672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a:t>Subheading</a:t>
            </a:r>
            <a:endParaRPr lang="en-AU"/>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a:t>Subheading</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US"/>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a:t>Caption</a:t>
            </a:r>
            <a:endParaRPr lang="en-AU"/>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US"/>
              <a:t>Click icon to add picture</a:t>
            </a:r>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SemiBold" pitchFamily="2" charset="0"/>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US"/>
              <a:t>Click icon to add picture</a:t>
            </a:r>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US"/>
              <a:t>Click icon to add picture</a:t>
            </a:r>
            <a:endParaRPr lang="en-AU"/>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US"/>
              <a:t>Click icon to add picture</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Tree>
    <p:extLst>
      <p:ext uri="{BB962C8B-B14F-4D97-AF65-F5344CB8AC3E}">
        <p14:creationId xmlns:p14="http://schemas.microsoft.com/office/powerpoint/2010/main" val="3091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259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Descriptor</a:t>
            </a:r>
            <a:endParaRPr lang="en-AU"/>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5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Descriptor</a:t>
            </a: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Descriptor</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a:prstGeom prst="rect">
            <a:avLst/>
          </a:prstGeo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484555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706">
          <p15:clr>
            <a:srgbClr val="FBAE40"/>
          </p15:clr>
        </p15:guide>
        <p15:guide id="2" pos="504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330EA680-D336-4FF7-8B7A-9848BB0A1C32}" type="slidenum">
              <a:rPr lang="en-US" smtClean="0"/>
              <a:t>‹#›</a:t>
            </a:fld>
            <a:endParaRPr lang="en-US"/>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133405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a:prstGeom prst="rect">
            <a:avLst/>
          </a:prstGeo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8"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2240022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13777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spTree>
    <p:extLst>
      <p:ext uri="{BB962C8B-B14F-4D97-AF65-F5344CB8AC3E}">
        <p14:creationId xmlns:p14="http://schemas.microsoft.com/office/powerpoint/2010/main" val="3458132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 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0" y="0"/>
            <a:ext cx="12192000" cy="6858000"/>
          </a:xfrm>
          <a:prstGeom prst="rect">
            <a:avLst/>
          </a:prstGeom>
          <a:solidFill>
            <a:schemeClr val="bg2">
              <a:alpha val="50000"/>
            </a:schemeClr>
          </a:solidFill>
        </p:spPr>
        <p:txBody>
          <a:bodyPr tIns="360000"/>
          <a:lstStyle>
            <a:lvl1pPr algn="ctr">
              <a:defRPr sz="1800" b="0">
                <a:solidFill>
                  <a:schemeClr val="tx2"/>
                </a:solidFill>
              </a:defRPr>
            </a:lvl1pPr>
          </a:lstStyle>
          <a:p>
            <a:r>
              <a:rPr lang="en-GB"/>
              <a:t>Click icon to insert an image and send this to back</a:t>
            </a:r>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a:defRPr>
                <a:noFill/>
              </a:defRPr>
            </a:lvl1pPr>
            <a:lvl2pPr>
              <a:defRPr>
                <a:noFill/>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9591" y="5798570"/>
            <a:ext cx="795560" cy="841562"/>
          </a:xfrm>
          <a:prstGeom prst="rect">
            <a:avLst/>
          </a:prstGeom>
        </p:spPr>
      </p:pic>
    </p:spTree>
    <p:extLst>
      <p:ext uri="{BB962C8B-B14F-4D97-AF65-F5344CB8AC3E}">
        <p14:creationId xmlns:p14="http://schemas.microsoft.com/office/powerpoint/2010/main" val="484779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6" grpId="0" animBg="1"/>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B1) Red">
    <p:bg>
      <p:bgPr>
        <a:solidFill>
          <a:schemeClr val="accent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04569BC-A902-428E-BB2D-80224904A57F}"/>
              </a:ext>
            </a:extLst>
          </p:cNvPr>
          <p:cNvSpPr>
            <a:spLocks/>
          </p:cNvSpPr>
          <p:nvPr/>
        </p:nvSpPr>
        <p:spPr bwMode="auto">
          <a:xfrm>
            <a:off x="3399650" y="1625597"/>
            <a:ext cx="4997428" cy="5232402"/>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rgbClr val="B29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86" name="Rectangle 85">
            <a:extLst>
              <a:ext uri="{FF2B5EF4-FFF2-40B4-BE49-F238E27FC236}">
                <a16:creationId xmlns:a16="http://schemas.microsoft.com/office/drawing/2014/main" id="{59DA3977-9CB7-4D80-B87F-8D89276989D4}"/>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 name="Picture 3">
            <a:extLst>
              <a:ext uri="{FF2B5EF4-FFF2-40B4-BE49-F238E27FC236}">
                <a16:creationId xmlns:a16="http://schemas.microsoft.com/office/drawing/2014/main" id="{718B4D21-31D3-AC42-9509-48CEBD6649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1854907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uiExpand="1">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2644370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a:t>Click icon to insert an image and click reset in Home tab to fill the image in the shape</a:t>
            </a:r>
            <a:br>
              <a:rPr lang="en-GB"/>
            </a:br>
            <a:r>
              <a:rPr lang="en-GB"/>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a:prstGeom prst="rect">
            <a:avLst/>
          </a:prstGeo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4215820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Rectangle 2">
            <a:extLst>
              <a:ext uri="{FF2B5EF4-FFF2-40B4-BE49-F238E27FC236}">
                <a16:creationId xmlns:a16="http://schemas.microsoft.com/office/drawing/2014/main" id="{46A290BA-C0C6-45F8-9FFD-B16F677023B3}"/>
              </a:ext>
            </a:extLst>
          </p:cNvPr>
          <p:cNvSpPr/>
          <p:nvPr/>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pic>
        <p:nvPicPr>
          <p:cNvPr id="126" name="Picture 125">
            <a:extLst>
              <a:ext uri="{FF2B5EF4-FFF2-40B4-BE49-F238E27FC236}">
                <a16:creationId xmlns:a16="http://schemas.microsoft.com/office/drawing/2014/main" id="{55A30AE6-FE7B-9F47-BD36-C3E4AB6374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948649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p:nvSpPr>
        <p:spPr>
          <a:xfrm>
            <a:off x="0" y="1442243"/>
            <a:ext cx="12192000" cy="3960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p:nvSpPr>
        <p:spPr>
          <a:xfrm>
            <a:off x="0" y="5331056"/>
            <a:ext cx="1219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330EA680-D336-4FF7-8B7A-9848BB0A1C32}" type="slidenum">
              <a:rPr lang="en-US" smtClean="0"/>
              <a:t>‹#›</a:t>
            </a:fld>
            <a:endParaRPr lang="en-US"/>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p:nvPr>
        </p:nvSpPr>
        <p:spPr>
          <a:xfrm>
            <a:off x="593276" y="2886092"/>
            <a:ext cx="6408000" cy="1073114"/>
          </a:xfrm>
          <a:prstGeom prst="rect">
            <a:avLst/>
          </a:prstGeo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endParaRPr lang="en-US"/>
          </a:p>
          <a:p>
            <a:pPr lvl="1"/>
            <a:r>
              <a:rPr lang="en-US"/>
              <a:t>Divider title goes here</a:t>
            </a:r>
          </a:p>
        </p:txBody>
      </p:sp>
    </p:spTree>
    <p:extLst>
      <p:ext uri="{BB962C8B-B14F-4D97-AF65-F5344CB8AC3E}">
        <p14:creationId xmlns:p14="http://schemas.microsoft.com/office/powerpoint/2010/main" val="105805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57972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2142189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67239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330EA680-D336-4FF7-8B7A-9848BB0A1C32}" type="slidenum">
              <a:rPr lang="en-US" smtClean="0"/>
              <a:t>‹#›</a:t>
            </a:fld>
            <a:endParaRPr lang="en-US"/>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56610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330EA680-D336-4FF7-8B7A-9848BB0A1C32}" type="slidenum">
              <a:rPr lang="en-US" smtClean="0"/>
              <a:t>‹#›</a:t>
            </a:fld>
            <a:endParaRPr lang="en-US"/>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3548232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a:prstGeom prst="rect">
            <a:avLst/>
          </a:prstGeo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5"/>
          <p:cNvSpPr>
            <a:spLocks noGrp="1"/>
          </p:cNvSpPr>
          <p:nvPr>
            <p:ph sz="quarter" idx="14"/>
          </p:nvPr>
        </p:nvSpPr>
        <p:spPr>
          <a:xfrm>
            <a:off x="6191574" y="1708150"/>
            <a:ext cx="5628408" cy="4003676"/>
          </a:xfrm>
          <a:prstGeom prst="rect">
            <a:avLst/>
          </a:prstGeo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51275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No.</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7" hasCustomPrompt="1"/>
          </p:nvPr>
        </p:nvSpPr>
        <p:spPr>
          <a:xfrm>
            <a:off x="354012" y="6399213"/>
            <a:ext cx="5741987" cy="182562"/>
          </a:xfrm>
          <a:prstGeom prst="rect">
            <a:avLst/>
          </a:prstGeom>
        </p:spPr>
        <p:txBody>
          <a:bodyPr anchor="ctr">
            <a:noAutofit/>
          </a:bodyPr>
          <a:lstStyle>
            <a:lvl1pPr>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180459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a:prstGeom prst="rect">
            <a:avLst/>
          </a:prstGeo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5128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706">
          <p15:clr>
            <a:srgbClr val="FBAE40"/>
          </p15:clr>
        </p15:guide>
        <p15:guide id="2" pos="504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a:prstGeom prst="rect">
            <a:avLst/>
          </a:prstGeo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8"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252121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a:prstGeom prst="rect">
            <a:avLst/>
          </a:prstGeo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a:prstGeom prst="rect">
            <a:avLst/>
          </a:prstGeo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a:prstGeom prst="rect">
            <a:avLst/>
          </a:prstGeom>
        </p:spPr>
        <p:txBody>
          <a:bodyPr/>
          <a:lstStyle>
            <a:lvl1pPr marL="0" indent="0">
              <a:buNone/>
              <a:defRPr sz="1800">
                <a:solidFill>
                  <a:schemeClr val="bg1"/>
                </a:solidFill>
              </a:defRPr>
            </a:lvl1pPr>
            <a:lvl2pPr marL="457200" indent="0">
              <a:buNone/>
              <a:defRPr/>
            </a:lvl2pPr>
          </a:lstStyle>
          <a:p>
            <a:pPr lvl="0"/>
            <a:r>
              <a:rPr lang="en-US"/>
              <a:t>DD month 2020</a:t>
            </a:r>
          </a:p>
        </p:txBody>
      </p:sp>
      <p:pic>
        <p:nvPicPr>
          <p:cNvPr id="6" name="Picture 5" descr="Icon&#10;&#10;Description automatically generated">
            <a:extLst>
              <a:ext uri="{FF2B5EF4-FFF2-40B4-BE49-F238E27FC236}">
                <a16:creationId xmlns:a16="http://schemas.microsoft.com/office/drawing/2014/main" id="{030E58D4-412E-4132-9C87-04BAF15CF4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F94F8D10-29DD-4E78-9A4D-EA6ED60F6DE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13368" b="-8672"/>
          <a:stretch/>
        </p:blipFill>
        <p:spPr>
          <a:xfrm>
            <a:off x="-91440" y="-91440"/>
            <a:ext cx="6400800" cy="2468880"/>
          </a:xfrm>
          <a:prstGeom prst="rect">
            <a:avLst/>
          </a:prstGeom>
        </p:spPr>
      </p:pic>
      <p:pic>
        <p:nvPicPr>
          <p:cNvPr id="10" name="Picture 9" descr="Logo&#10;&#10;Description automatically generated">
            <a:extLst>
              <a:ext uri="{FF2B5EF4-FFF2-40B4-BE49-F238E27FC236}">
                <a16:creationId xmlns:a16="http://schemas.microsoft.com/office/drawing/2014/main" id="{E3A14EA2-8706-41BC-8FE3-ED62A283C1B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48720" y="5264727"/>
            <a:ext cx="2261221" cy="1271936"/>
          </a:xfrm>
          <a:prstGeom prst="rect">
            <a:avLst/>
          </a:prstGeom>
        </p:spPr>
      </p:pic>
    </p:spTree>
    <p:extLst>
      <p:ext uri="{BB962C8B-B14F-4D97-AF65-F5344CB8AC3E}">
        <p14:creationId xmlns:p14="http://schemas.microsoft.com/office/powerpoint/2010/main" val="3603590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2425"/>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61275"/>
            <a:ext cx="11382428" cy="424732"/>
          </a:xfrm>
          <a:prstGeom prst="rect">
            <a:avLst/>
          </a:prstGeom>
        </p:spPr>
        <p:txBody>
          <a:bodyPr/>
          <a:lstStyle>
            <a:lvl1pPr>
              <a:defRPr sz="2400" cap="none"/>
            </a:lvl1pPr>
          </a:lstStyle>
          <a:p>
            <a:r>
              <a:rPr lang="fr-FR" err="1"/>
              <a:t>Title</a:t>
            </a:r>
            <a:r>
              <a:rPr lang="fr-FR"/>
              <a:t> of the slide</a:t>
            </a:r>
          </a:p>
        </p:txBody>
      </p:sp>
      <p:pic>
        <p:nvPicPr>
          <p:cNvPr id="5" name="Picture 4">
            <a:extLst>
              <a:ext uri="{FF2B5EF4-FFF2-40B4-BE49-F238E27FC236}">
                <a16:creationId xmlns:a16="http://schemas.microsoft.com/office/drawing/2014/main" id="{50F53F58-309D-4528-837D-6EF4699846B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789528" y="6197968"/>
            <a:ext cx="396860" cy="429038"/>
          </a:xfrm>
          <a:prstGeom prst="rect">
            <a:avLst/>
          </a:prstGeom>
        </p:spPr>
      </p:pic>
      <p:sp>
        <p:nvSpPr>
          <p:cNvPr id="11" name="Rectangle 6">
            <a:extLst>
              <a:ext uri="{FF2B5EF4-FFF2-40B4-BE49-F238E27FC236}">
                <a16:creationId xmlns:a16="http://schemas.microsoft.com/office/drawing/2014/main" id="{11248475-A22A-49B6-938B-5F38C8E70B7F}"/>
              </a:ext>
            </a:extLst>
          </p:cNvPr>
          <p:cNvSpPr/>
          <p:nvPr userDrawn="1"/>
        </p:nvSpPr>
        <p:spPr>
          <a:xfrm>
            <a:off x="10705514" y="1119923"/>
            <a:ext cx="1486486" cy="182880"/>
          </a:xfrm>
          <a:custGeom>
            <a:avLst/>
            <a:gdLst>
              <a:gd name="connsiteX0" fmla="*/ 0 w 1486486"/>
              <a:gd name="connsiteY0" fmla="*/ 0 h 178191"/>
              <a:gd name="connsiteX1" fmla="*/ 1486486 w 1486486"/>
              <a:gd name="connsiteY1" fmla="*/ 0 h 178191"/>
              <a:gd name="connsiteX2" fmla="*/ 1486486 w 1486486"/>
              <a:gd name="connsiteY2" fmla="*/ 178191 h 178191"/>
              <a:gd name="connsiteX3" fmla="*/ 0 w 1486486"/>
              <a:gd name="connsiteY3" fmla="*/ 178191 h 178191"/>
              <a:gd name="connsiteX4" fmla="*/ 0 w 1486486"/>
              <a:gd name="connsiteY4" fmla="*/ 0 h 178191"/>
              <a:gd name="connsiteX0" fmla="*/ 93784 w 1486486"/>
              <a:gd name="connsiteY0" fmla="*/ 0 h 182880"/>
              <a:gd name="connsiteX1" fmla="*/ 1486486 w 1486486"/>
              <a:gd name="connsiteY1" fmla="*/ 4689 h 182880"/>
              <a:gd name="connsiteX2" fmla="*/ 1486486 w 1486486"/>
              <a:gd name="connsiteY2" fmla="*/ 182880 h 182880"/>
              <a:gd name="connsiteX3" fmla="*/ 0 w 1486486"/>
              <a:gd name="connsiteY3" fmla="*/ 182880 h 182880"/>
              <a:gd name="connsiteX4" fmla="*/ 93784 w 148648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6" h="182880">
                <a:moveTo>
                  <a:pt x="93784" y="0"/>
                </a:moveTo>
                <a:lnTo>
                  <a:pt x="1486486" y="4689"/>
                </a:lnTo>
                <a:lnTo>
                  <a:pt x="1486486" y="182880"/>
                </a:lnTo>
                <a:lnTo>
                  <a:pt x="0" y="182880"/>
                </a:lnTo>
                <a:lnTo>
                  <a:pt x="93784" y="0"/>
                </a:lnTo>
                <a:close/>
              </a:path>
            </a:pathLst>
          </a:cu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453BFFA-6BBD-49B4-9064-4686F5E9F31A}"/>
              </a:ext>
            </a:extLst>
          </p:cNvPr>
          <p:cNvSpPr/>
          <p:nvPr userDrawn="1"/>
        </p:nvSpPr>
        <p:spPr>
          <a:xfrm>
            <a:off x="10774687" y="1104773"/>
            <a:ext cx="1367682" cy="215444"/>
          </a:xfrm>
          <a:prstGeom prst="rect">
            <a:avLst/>
          </a:prstGeom>
        </p:spPr>
        <p:txBody>
          <a:bodyPr wrap="none">
            <a:spAutoFit/>
          </a:bodyPr>
          <a:lstStyle/>
          <a:p>
            <a:pPr marL="0" marR="0" lvl="0" indent="0" algn="r" defTabSz="92428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rPr>
              <a:t>Sensitive: NSW Government </a:t>
            </a:r>
            <a:endParaRPr kumimoji="0" lang="en-AU"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325020838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1 Column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480023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0F2C6-8AF7-425F-B8B5-FF6F932BD80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54"/>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a:prstGeom prst="rect">
            <a:avLst/>
          </a:prstGeo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a:prstGeom prst="rect">
            <a:avLst/>
          </a:prstGeo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a:prstGeom prst="rect">
            <a:avLst/>
          </a:prstGeom>
        </p:spPr>
        <p:txBody>
          <a:bodyPr/>
          <a:lstStyle>
            <a:lvl1pPr marL="0" indent="0">
              <a:buNone/>
              <a:defRPr sz="1800">
                <a:solidFill>
                  <a:schemeClr val="bg1"/>
                </a:solidFill>
              </a:defRPr>
            </a:lvl1pPr>
            <a:lvl2pPr marL="457200" indent="0">
              <a:buNone/>
              <a:defRPr/>
            </a:lvl2pPr>
          </a:lstStyle>
          <a:p>
            <a:pPr lvl="0"/>
            <a:r>
              <a:rPr lang="en-US"/>
              <a:t>DD month 2020</a:t>
            </a:r>
          </a:p>
        </p:txBody>
      </p:sp>
    </p:spTree>
    <p:extLst>
      <p:ext uri="{BB962C8B-B14F-4D97-AF65-F5344CB8AC3E}">
        <p14:creationId xmlns:p14="http://schemas.microsoft.com/office/powerpoint/2010/main" val="206834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2425"/>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61275"/>
            <a:ext cx="11382428" cy="424732"/>
          </a:xfrm>
          <a:prstGeom prst="rect">
            <a:avLst/>
          </a:prstGeom>
        </p:spPr>
        <p:txBody>
          <a:bodyPr/>
          <a:lstStyle>
            <a:lvl1pPr>
              <a:defRPr sz="2400" cap="none"/>
            </a:lvl1pPr>
          </a:lstStyle>
          <a:p>
            <a:r>
              <a:rPr lang="fr-FR" err="1"/>
              <a:t>Title</a:t>
            </a:r>
            <a:r>
              <a:rPr lang="fr-FR"/>
              <a:t> of the slide</a:t>
            </a:r>
          </a:p>
        </p:txBody>
      </p:sp>
      <p:pic>
        <p:nvPicPr>
          <p:cNvPr id="5" name="Picture 4">
            <a:extLst>
              <a:ext uri="{FF2B5EF4-FFF2-40B4-BE49-F238E27FC236}">
                <a16:creationId xmlns:a16="http://schemas.microsoft.com/office/drawing/2014/main" id="{50F53F58-309D-4528-837D-6EF4699846B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789528" y="6197968"/>
            <a:ext cx="396860" cy="429038"/>
          </a:xfrm>
          <a:prstGeom prst="rect">
            <a:avLst/>
          </a:prstGeom>
        </p:spPr>
      </p:pic>
      <p:sp>
        <p:nvSpPr>
          <p:cNvPr id="11" name="Rectangle 6">
            <a:extLst>
              <a:ext uri="{FF2B5EF4-FFF2-40B4-BE49-F238E27FC236}">
                <a16:creationId xmlns:a16="http://schemas.microsoft.com/office/drawing/2014/main" id="{11248475-A22A-49B6-938B-5F38C8E70B7F}"/>
              </a:ext>
            </a:extLst>
          </p:cNvPr>
          <p:cNvSpPr/>
          <p:nvPr userDrawn="1"/>
        </p:nvSpPr>
        <p:spPr>
          <a:xfrm>
            <a:off x="10705514" y="1119923"/>
            <a:ext cx="1486486" cy="182880"/>
          </a:xfrm>
          <a:custGeom>
            <a:avLst/>
            <a:gdLst>
              <a:gd name="connsiteX0" fmla="*/ 0 w 1486486"/>
              <a:gd name="connsiteY0" fmla="*/ 0 h 178191"/>
              <a:gd name="connsiteX1" fmla="*/ 1486486 w 1486486"/>
              <a:gd name="connsiteY1" fmla="*/ 0 h 178191"/>
              <a:gd name="connsiteX2" fmla="*/ 1486486 w 1486486"/>
              <a:gd name="connsiteY2" fmla="*/ 178191 h 178191"/>
              <a:gd name="connsiteX3" fmla="*/ 0 w 1486486"/>
              <a:gd name="connsiteY3" fmla="*/ 178191 h 178191"/>
              <a:gd name="connsiteX4" fmla="*/ 0 w 1486486"/>
              <a:gd name="connsiteY4" fmla="*/ 0 h 178191"/>
              <a:gd name="connsiteX0" fmla="*/ 93784 w 1486486"/>
              <a:gd name="connsiteY0" fmla="*/ 0 h 182880"/>
              <a:gd name="connsiteX1" fmla="*/ 1486486 w 1486486"/>
              <a:gd name="connsiteY1" fmla="*/ 4689 h 182880"/>
              <a:gd name="connsiteX2" fmla="*/ 1486486 w 1486486"/>
              <a:gd name="connsiteY2" fmla="*/ 182880 h 182880"/>
              <a:gd name="connsiteX3" fmla="*/ 0 w 1486486"/>
              <a:gd name="connsiteY3" fmla="*/ 182880 h 182880"/>
              <a:gd name="connsiteX4" fmla="*/ 93784 w 148648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6" h="182880">
                <a:moveTo>
                  <a:pt x="93784" y="0"/>
                </a:moveTo>
                <a:lnTo>
                  <a:pt x="1486486" y="4689"/>
                </a:lnTo>
                <a:lnTo>
                  <a:pt x="1486486" y="182880"/>
                </a:lnTo>
                <a:lnTo>
                  <a:pt x="0" y="182880"/>
                </a:lnTo>
                <a:lnTo>
                  <a:pt x="93784" y="0"/>
                </a:lnTo>
                <a:close/>
              </a:path>
            </a:pathLst>
          </a:cu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453BFFA-6BBD-49B4-9064-4686F5E9F31A}"/>
              </a:ext>
            </a:extLst>
          </p:cNvPr>
          <p:cNvSpPr/>
          <p:nvPr userDrawn="1"/>
        </p:nvSpPr>
        <p:spPr>
          <a:xfrm>
            <a:off x="10774687" y="1104773"/>
            <a:ext cx="1367682" cy="215444"/>
          </a:xfrm>
          <a:prstGeom prst="rect">
            <a:avLst/>
          </a:prstGeom>
        </p:spPr>
        <p:txBody>
          <a:bodyPr wrap="none">
            <a:spAutoFit/>
          </a:bodyPr>
          <a:lstStyle/>
          <a:p>
            <a:pPr marL="0" marR="0" lvl="0" indent="0" algn="r" defTabSz="92428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rPr>
              <a:t>Sensitive: NSW Government </a:t>
            </a:r>
            <a:endParaRPr kumimoji="0" lang="en-AU"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527540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a:xfrm>
            <a:off x="360000" y="6444000"/>
            <a:ext cx="6720000" cy="252000"/>
          </a:xfrm>
        </p:spPr>
        <p:txBody>
          <a:bodyPr/>
          <a:lstStyle/>
          <a:p>
            <a:r>
              <a:rPr lang="en-US"/>
              <a:t>Descriptor</a:t>
            </a:r>
            <a:endParaRPr lang="en-AU"/>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a:t>Click icon to add table</a:t>
            </a:r>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a:t>Click icon to add table</a:t>
            </a:r>
            <a:endParaRPr lang="en-AU"/>
          </a:p>
        </p:txBody>
      </p:sp>
    </p:spTree>
    <p:extLst>
      <p:ext uri="{BB962C8B-B14F-4D97-AF65-F5344CB8AC3E}">
        <p14:creationId xmlns:p14="http://schemas.microsoft.com/office/powerpoint/2010/main" val="25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7" r:id="rId16"/>
    <p:sldLayoutId id="2147483680" r:id="rId17"/>
    <p:sldLayoutId id="2147483681" r:id="rId18"/>
    <p:sldLayoutId id="2147483682" r:id="rId19"/>
    <p:sldLayoutId id="2147483683" r:id="rId20"/>
    <p:sldLayoutId id="2147483685" r:id="rId21"/>
    <p:sldLayoutId id="2147483686" r:id="rId22"/>
    <p:sldLayoutId id="2147483665" r:id="rId23"/>
    <p:sldLayoutId id="2147483666" r:id="rId24"/>
    <p:sldLayoutId id="2147483667" r:id="rId25"/>
    <p:sldLayoutId id="2147483688" r:id="rId26"/>
    <p:sldLayoutId id="2147483689" r:id="rId27"/>
    <p:sldLayoutId id="2147483690" r:id="rId28"/>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770381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686">
          <p15:clr>
            <a:srgbClr val="F26B43"/>
          </p15:clr>
        </p15:guide>
        <p15:guide id="8" orient="horz" pos="1026">
          <p15:clr>
            <a:srgbClr val="F26B43"/>
          </p15:clr>
        </p15:guide>
        <p15:guide id="9" orient="horz" pos="2636">
          <p15:clr>
            <a:srgbClr val="F26B43"/>
          </p15:clr>
        </p15:guide>
        <p15:guide id="10" orient="horz" pos="2840">
          <p15:clr>
            <a:srgbClr val="F26B43"/>
          </p15:clr>
        </p15:guide>
        <p15:guide id="11" pos="3840">
          <p15:clr>
            <a:srgbClr val="F26B43"/>
          </p15:clr>
        </p15:guide>
        <p15:guide id="12" pos="474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hyperlink" Target="https://www.dropbox.com/s/0zcydym1jzaad26/Template%20social_It%27s%20up%20to%20us.png?dl=0" TargetMode="Externa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www.nsw.gov.au/covid-19" TargetMode="External"/><Relationship Id="rId2" Type="http://schemas.openxmlformats.org/officeDocument/2006/relationships/hyperlink" Target="http://www.nsw.gov.au/" TargetMode="External"/><Relationship Id="rId1" Type="http://schemas.openxmlformats.org/officeDocument/2006/relationships/slideLayout" Target="../slideLayouts/slideLayout24.xml"/><Relationship Id="rId4" Type="http://schemas.openxmlformats.org/officeDocument/2006/relationships/hyperlink" Target="https://www.nsw.gov.au/covid-19/support/translated-resourc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gov.au/sites/default/files/documents/2020/11/coronavirus-covid-19-information-about-routine-environmental-cleaning-and-disinfection-in-the-community.pdf" TargetMode="External"/><Relationship Id="rId2" Type="http://schemas.openxmlformats.org/officeDocument/2006/relationships/hyperlink" Target="https://www.safeworkaustralia.gov.au/doc/how-clean-and-disinfect-your-workplace-covid-19" TargetMode="External"/><Relationship Id="rId1" Type="http://schemas.openxmlformats.org/officeDocument/2006/relationships/slideLayout" Target="../slideLayouts/slideLayout26.xml"/><Relationship Id="rId6" Type="http://schemas.openxmlformats.org/officeDocument/2006/relationships/hyperlink" Target="https://www.nsw.gov.au/covid-19" TargetMode="External"/><Relationship Id="rId5" Type="http://schemas.openxmlformats.org/officeDocument/2006/relationships/hyperlink" Target="https://www.nsw.gov.au/covid-19/business/check-in/mandatory-qr-code" TargetMode="External"/><Relationship Id="rId4" Type="http://schemas.openxmlformats.org/officeDocument/2006/relationships/hyperlink" Target="https://www.nsw.gov.au/covid-19/stay-safe/testing/self-isolation-rul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sw.gov.au/covid-19" TargetMode="External"/><Relationship Id="rId7" Type="http://schemas.openxmlformats.org/officeDocument/2006/relationships/image" Target="../media/image14.png"/><Relationship Id="rId2" Type="http://schemas.openxmlformats.org/officeDocument/2006/relationships/hyperlink" Target="https://www.nsw.gov.au/covid-19/stay-safe/check-in" TargetMode="Externa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dropbox.com/sh/2hayduc5k816z0h/AADkZCw9qef9S5_qL-qnRuySa?dl=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dropbox.com/sh/ydupg9vybbozqg7/AAD55rSS3pFGDUPQOomlqFJEa?dl=0" TargetMode="External"/><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hyperlink" Target="https://www.dropbox.com/sh/nwa6o9syivl64cx/AADpwG6F139Lq0nBeYRJ3onga?dl=0"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hyperlink" Target="https://www.dropbox.com/s/bpx8stjfdxe0qvq/Add%20your%20image%20and%20logo_GYM.png?dl=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dropbox.com/s/rin3lmucxxdk1bm/Don%27t%20forget%20your%20towel.png?dl=0" TargetMode="External"/><Relationship Id="rId3" Type="http://schemas.openxmlformats.org/officeDocument/2006/relationships/hyperlink" Target="https://www.nsw.gov.au/covid-19/health-and-wellbeing/covid-19-vaccination-nsw/get-your-covid-19-vaccination-nsw" TargetMode="External"/><Relationship Id="rId7" Type="http://schemas.openxmlformats.org/officeDocument/2006/relationships/image" Target="../media/image30.png"/><Relationship Id="rId2" Type="http://schemas.openxmlformats.org/officeDocument/2006/relationships/hyperlink" Target="https://www.nsw.gov.au/covid-19/stay-safe/rules/fully-vaccinated#toc-sport-exercise-and-outdoor-gatherings" TargetMode="External"/><Relationship Id="rId1" Type="http://schemas.openxmlformats.org/officeDocument/2006/relationships/slideLayout" Target="../slideLayouts/slideLayout2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hyperlink" Target="https://www.dropbox.com/s/jgdm917g8o777i5/Wash%20your%20hands.png?dl=0" TargetMode="External"/><Relationship Id="rId4" Type="http://schemas.openxmlformats.org/officeDocument/2006/relationships/hyperlink" Target="https://www.nsw.gov.au/covid-19/stay-safe/testing/clinics" TargetMode="External"/><Relationship Id="rId9" Type="http://schemas.openxmlformats.org/officeDocument/2006/relationships/hyperlink" Target="https://www.dropbox.com/s/ehoypt22872uybo/Feeling%20unwell%3F.png?dl=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nsw.gov.au/covid-19" TargetMode="External"/><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31.png"/><Relationship Id="rId11" Type="http://schemas.openxmlformats.org/officeDocument/2006/relationships/hyperlink" Target="https://www.dropbox.com/s/tgdxq2np3mr51in/Keep%20a%20distance.png?dl=0" TargetMode="External"/><Relationship Id="rId5" Type="http://schemas.openxmlformats.org/officeDocument/2006/relationships/hyperlink" Target="https://www.nsw.gov.au/covid-19/business/check-in/mandatory-qr-code" TargetMode="External"/><Relationship Id="rId10" Type="http://schemas.openxmlformats.org/officeDocument/2006/relationships/hyperlink" Target="https://www.dropbox.com/s/v2574q5h7ca652l/Check%20in.png?dl=0" TargetMode="External"/><Relationship Id="rId4" Type="http://schemas.openxmlformats.org/officeDocument/2006/relationships/hyperlink" Target="https://www.nsw.gov.au/covid-19/health-and-wellbeing/covid-19-vaccination-nsw/get-your-covid-19-vaccination-nsw" TargetMode="External"/><Relationship Id="rId9" Type="http://schemas.openxmlformats.org/officeDocument/2006/relationships/hyperlink" Target="https://www.dropbox.com/s/agwajjh4zeq54y5/Booster.png?d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a:xfrm>
            <a:off x="360000" y="904791"/>
            <a:ext cx="10741897" cy="1089583"/>
          </a:xfrm>
        </p:spPr>
        <p:txBody>
          <a:bodyPr/>
          <a:lstStyle/>
          <a:p>
            <a:r>
              <a:rPr lang="en-AU"/>
              <a:t>COVID safety for gyms and exercise studios</a:t>
            </a:r>
          </a:p>
        </p:txBody>
      </p:sp>
      <p:sp>
        <p:nvSpPr>
          <p:cNvPr id="7" name="Text Placeholder 6">
            <a:extLst>
              <a:ext uri="{FF2B5EF4-FFF2-40B4-BE49-F238E27FC236}">
                <a16:creationId xmlns:a16="http://schemas.microsoft.com/office/drawing/2014/main" id="{D7305D3D-BC2C-4397-8263-41EAA05A979F}"/>
              </a:ext>
            </a:extLst>
          </p:cNvPr>
          <p:cNvSpPr>
            <a:spLocks noGrp="1"/>
          </p:cNvSpPr>
          <p:nvPr>
            <p:ph type="body" sz="quarter" idx="10"/>
          </p:nvPr>
        </p:nvSpPr>
        <p:spPr>
          <a:xfrm>
            <a:off x="360000" y="4284000"/>
            <a:ext cx="8712000" cy="1089583"/>
          </a:xfrm>
        </p:spPr>
        <p:txBody>
          <a:bodyPr/>
          <a:lstStyle/>
          <a:p>
            <a:r>
              <a:rPr lang="en-AU" sz="2800"/>
              <a:t>Communication toolkit for peak bodies and businesses</a:t>
            </a:r>
          </a:p>
        </p:txBody>
      </p:sp>
      <p:sp>
        <p:nvSpPr>
          <p:cNvPr id="9" name="Text Placeholder 8">
            <a:extLst>
              <a:ext uri="{FF2B5EF4-FFF2-40B4-BE49-F238E27FC236}">
                <a16:creationId xmlns:a16="http://schemas.microsoft.com/office/drawing/2014/main" id="{3044B33C-5717-4F17-9FB6-DE4C16359E6B}"/>
              </a:ext>
            </a:extLst>
          </p:cNvPr>
          <p:cNvSpPr>
            <a:spLocks noGrp="1"/>
          </p:cNvSpPr>
          <p:nvPr>
            <p:ph type="body" sz="quarter" idx="12"/>
          </p:nvPr>
        </p:nvSpPr>
        <p:spPr>
          <a:xfrm>
            <a:off x="9072000" y="4284000"/>
            <a:ext cx="2700000" cy="1089858"/>
          </a:xfrm>
        </p:spPr>
        <p:txBody>
          <a:bodyPr/>
          <a:lstStyle/>
          <a:p>
            <a:r>
              <a:rPr lang="en-AU" sz="2800"/>
              <a:t>December 2021 </a:t>
            </a:r>
          </a:p>
        </p:txBody>
      </p:sp>
    </p:spTree>
    <p:extLst>
      <p:ext uri="{BB962C8B-B14F-4D97-AF65-F5344CB8AC3E}">
        <p14:creationId xmlns:p14="http://schemas.microsoft.com/office/powerpoint/2010/main" val="389838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F93911F-F3D8-A841-9A95-B5BF160630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400"/>
          <a:stretch/>
        </p:blipFill>
        <p:spPr>
          <a:xfrm>
            <a:off x="8430467" y="2983525"/>
            <a:ext cx="3357036" cy="3404042"/>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B164F5B4-F3E7-4AA0-8BDD-15AB0A2EA6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63"/>
          <a:stretch/>
        </p:blipFill>
        <p:spPr>
          <a:xfrm>
            <a:off x="8430467" y="2983524"/>
            <a:ext cx="3357035" cy="3404041"/>
          </a:xfrm>
          <a:prstGeom prst="rect">
            <a:avLst/>
          </a:prstGeom>
        </p:spPr>
      </p:pic>
      <p:sp>
        <p:nvSpPr>
          <p:cNvPr id="5" name="Title 15">
            <a:extLst>
              <a:ext uri="{FF2B5EF4-FFF2-40B4-BE49-F238E27FC236}">
                <a16:creationId xmlns:a16="http://schemas.microsoft.com/office/drawing/2014/main" id="{5E67CFC7-6C63-44C2-8CF3-DCE502F84F02}"/>
              </a:ext>
            </a:extLst>
          </p:cNvPr>
          <p:cNvSpPr txBox="1">
            <a:spLocks/>
          </p:cNvSpPr>
          <p:nvPr/>
        </p:nvSpPr>
        <p:spPr>
          <a:xfrm>
            <a:off x="340826" y="366080"/>
            <a:ext cx="11220214" cy="477802"/>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AU" sz="2800" b="0">
                <a:solidFill>
                  <a:schemeClr val="tx1"/>
                </a:solidFill>
                <a:latin typeface="+mn-lt"/>
              </a:rPr>
              <a:t>Social content: Add your own image and logo</a:t>
            </a:r>
          </a:p>
        </p:txBody>
      </p:sp>
      <p:sp>
        <p:nvSpPr>
          <p:cNvPr id="13" name="TextBox 12">
            <a:extLst>
              <a:ext uri="{FF2B5EF4-FFF2-40B4-BE49-F238E27FC236}">
                <a16:creationId xmlns:a16="http://schemas.microsoft.com/office/drawing/2014/main" id="{E31D7B80-16EF-492F-97F8-CF5CDC616137}"/>
              </a:ext>
            </a:extLst>
          </p:cNvPr>
          <p:cNvSpPr txBox="1"/>
          <p:nvPr/>
        </p:nvSpPr>
        <p:spPr>
          <a:xfrm>
            <a:off x="3986570" y="4619938"/>
            <a:ext cx="6038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4000" b="1">
                <a:cs typeface="Arial"/>
              </a:rPr>
              <a:t>+</a:t>
            </a:r>
            <a:endParaRPr lang="en-US" sz="4000">
              <a:cs typeface="Arial"/>
            </a:endParaRPr>
          </a:p>
        </p:txBody>
      </p:sp>
      <p:sp>
        <p:nvSpPr>
          <p:cNvPr id="15" name="TextBox 14">
            <a:extLst>
              <a:ext uri="{FF2B5EF4-FFF2-40B4-BE49-F238E27FC236}">
                <a16:creationId xmlns:a16="http://schemas.microsoft.com/office/drawing/2014/main" id="{F96A9D33-6A3E-4965-B187-3592680550E1}"/>
              </a:ext>
            </a:extLst>
          </p:cNvPr>
          <p:cNvSpPr txBox="1"/>
          <p:nvPr/>
        </p:nvSpPr>
        <p:spPr>
          <a:xfrm>
            <a:off x="7826575" y="4619938"/>
            <a:ext cx="6038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4000" b="1">
                <a:cs typeface="Arial"/>
              </a:rPr>
              <a:t>=</a:t>
            </a:r>
          </a:p>
        </p:txBody>
      </p:sp>
      <p:sp>
        <p:nvSpPr>
          <p:cNvPr id="16" name="TextBox 15">
            <a:extLst>
              <a:ext uri="{FF2B5EF4-FFF2-40B4-BE49-F238E27FC236}">
                <a16:creationId xmlns:a16="http://schemas.microsoft.com/office/drawing/2014/main" id="{5446F1F2-523F-48C8-954E-F6CD775D11B1}"/>
              </a:ext>
            </a:extLst>
          </p:cNvPr>
          <p:cNvSpPr txBox="1"/>
          <p:nvPr/>
        </p:nvSpPr>
        <p:spPr>
          <a:xfrm>
            <a:off x="4588520" y="3339471"/>
            <a:ext cx="2488176" cy="664797"/>
          </a:xfrm>
          <a:prstGeom prst="rect">
            <a:avLst/>
          </a:prstGeom>
          <a:noFill/>
        </p:spPr>
        <p:txBody>
          <a:bodyPr wrap="square" lIns="0" tIns="0" rIns="0" bIns="0" rtlCol="0" anchor="t">
            <a:spAutoFit/>
          </a:bodyPr>
          <a:lstStyle/>
          <a:p>
            <a:pPr algn="l">
              <a:lnSpc>
                <a:spcPct val="90000"/>
              </a:lnSpc>
              <a:spcAft>
                <a:spcPts val="800"/>
              </a:spcAft>
            </a:pPr>
            <a:r>
              <a:rPr lang="en-AU" sz="2400" b="1">
                <a:solidFill>
                  <a:schemeClr val="bg1"/>
                </a:solidFill>
              </a:rPr>
              <a:t>ADD YOUR PHOTO</a:t>
            </a:r>
            <a:endParaRPr lang="en-AU" sz="2400" b="1">
              <a:solidFill>
                <a:schemeClr val="bg1"/>
              </a:solidFill>
              <a:cs typeface="Arial"/>
            </a:endParaRPr>
          </a:p>
        </p:txBody>
      </p:sp>
      <p:sp>
        <p:nvSpPr>
          <p:cNvPr id="30" name="TextBox 29">
            <a:extLst>
              <a:ext uri="{FF2B5EF4-FFF2-40B4-BE49-F238E27FC236}">
                <a16:creationId xmlns:a16="http://schemas.microsoft.com/office/drawing/2014/main" id="{C33C2542-617F-4E68-ADEB-EDD6FBA3D83D}"/>
              </a:ext>
            </a:extLst>
          </p:cNvPr>
          <p:cNvSpPr txBox="1"/>
          <p:nvPr/>
        </p:nvSpPr>
        <p:spPr>
          <a:xfrm>
            <a:off x="341746" y="1185527"/>
            <a:ext cx="1148085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a:ea typeface="+mn-lt"/>
                <a:cs typeface="+mn-lt"/>
              </a:rPr>
              <a:t>Instructions:</a:t>
            </a:r>
          </a:p>
          <a:p>
            <a:pPr marL="342900" indent="-342900">
              <a:buAutoNum type="arabicPeriod"/>
            </a:pPr>
            <a:r>
              <a:rPr lang="en-AU" sz="1400">
                <a:ea typeface="+mn-lt"/>
                <a:cs typeface="+mn-lt"/>
                <a:hlinkClick r:id="rId5"/>
              </a:rPr>
              <a:t>Download the template by clicking here</a:t>
            </a:r>
            <a:endParaRPr lang="en-AU" sz="1400">
              <a:ea typeface="+mn-lt"/>
              <a:cs typeface="+mn-lt"/>
            </a:endParaRPr>
          </a:p>
          <a:p>
            <a:pPr marL="342900" indent="-342900">
              <a:buAutoNum type="arabicPeriod"/>
            </a:pPr>
            <a:r>
              <a:rPr lang="en-AU" sz="1400">
                <a:ea typeface="+mn-lt"/>
                <a:cs typeface="+mn-lt"/>
              </a:rPr>
              <a:t>Open the file in your usual image editing software. Add your own photo as a background</a:t>
            </a:r>
          </a:p>
          <a:p>
            <a:pPr marL="342900" indent="-342900">
              <a:buAutoNum type="arabicPeriod"/>
            </a:pPr>
            <a:r>
              <a:rPr lang="en-AU" sz="1400">
                <a:ea typeface="+mn-lt"/>
                <a:cs typeface="+mn-lt"/>
              </a:rPr>
              <a:t>Add your own logo in the bottom right-hand corner </a:t>
            </a:r>
            <a:endParaRPr lang="en-AU" sz="1400" b="1">
              <a:ea typeface="+mn-lt"/>
              <a:cs typeface="+mn-lt"/>
            </a:endParaRPr>
          </a:p>
          <a:p>
            <a:pPr marL="342900" indent="-342900">
              <a:buAutoNum type="arabicPeriod"/>
            </a:pPr>
            <a:r>
              <a:rPr lang="en-AU" sz="1400">
                <a:ea typeface="+mn-lt"/>
                <a:cs typeface="+mn-lt"/>
              </a:rPr>
              <a:t>Save your image and upload to your social media channels</a:t>
            </a:r>
          </a:p>
          <a:p>
            <a:pPr marL="342900" indent="-342900">
              <a:buAutoNum type="arabicPeriod"/>
            </a:pPr>
            <a:r>
              <a:rPr lang="en-AU" sz="1400">
                <a:ea typeface="+mn-lt"/>
                <a:cs typeface="+mn-lt"/>
              </a:rPr>
              <a:t>In your social post text, you can direct your audience to visit nsw.gov.au to learn more on COVID safety.</a:t>
            </a:r>
          </a:p>
        </p:txBody>
      </p:sp>
      <p:pic>
        <p:nvPicPr>
          <p:cNvPr id="10" name="Picture 9">
            <a:extLst>
              <a:ext uri="{FF2B5EF4-FFF2-40B4-BE49-F238E27FC236}">
                <a16:creationId xmlns:a16="http://schemas.microsoft.com/office/drawing/2014/main" id="{03555ED6-DF6F-4AD8-943D-15980423D8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400"/>
          <a:stretch/>
        </p:blipFill>
        <p:spPr>
          <a:xfrm>
            <a:off x="4496648" y="2991202"/>
            <a:ext cx="3357036" cy="3404042"/>
          </a:xfrm>
          <a:prstGeom prst="rect">
            <a:avLst/>
          </a:prstGeom>
        </p:spPr>
      </p:pic>
      <p:sp>
        <p:nvSpPr>
          <p:cNvPr id="20" name="Rectangle: Rounded Corners 19">
            <a:extLst>
              <a:ext uri="{FF2B5EF4-FFF2-40B4-BE49-F238E27FC236}">
                <a16:creationId xmlns:a16="http://schemas.microsoft.com/office/drawing/2014/main" id="{A95B5CFB-FE83-4B22-B14A-8FB96C8EF522}"/>
              </a:ext>
            </a:extLst>
          </p:cNvPr>
          <p:cNvSpPr/>
          <p:nvPr/>
        </p:nvSpPr>
        <p:spPr>
          <a:xfrm>
            <a:off x="10209544" y="6096131"/>
            <a:ext cx="1503728" cy="1968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bg1"/>
                </a:solidFill>
              </a:rPr>
              <a:t>ADD YOUR LOGO HERE</a:t>
            </a:r>
            <a:endParaRPr lang="en-AU" sz="700" b="1">
              <a:solidFill>
                <a:schemeClr val="bg1"/>
              </a:solidFill>
            </a:endParaRPr>
          </a:p>
        </p:txBody>
      </p:sp>
      <p:pic>
        <p:nvPicPr>
          <p:cNvPr id="23" name="Picture 22" descr="Graphical user interface, text, application&#10;&#10;Description automatically generated">
            <a:extLst>
              <a:ext uri="{FF2B5EF4-FFF2-40B4-BE49-F238E27FC236}">
                <a16:creationId xmlns:a16="http://schemas.microsoft.com/office/drawing/2014/main" id="{88607091-E1E3-49D1-A9B5-C74CCDB7EA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92" y="2991202"/>
            <a:ext cx="3406878" cy="3404042"/>
          </a:xfrm>
          <a:prstGeom prst="rect">
            <a:avLst/>
          </a:prstGeom>
        </p:spPr>
      </p:pic>
    </p:spTree>
    <p:extLst>
      <p:ext uri="{BB962C8B-B14F-4D97-AF65-F5344CB8AC3E}">
        <p14:creationId xmlns:p14="http://schemas.microsoft.com/office/powerpoint/2010/main" val="3392281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403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CD99-154E-4F01-BC81-890D8BCB6BDD}"/>
              </a:ext>
            </a:extLst>
          </p:cNvPr>
          <p:cNvSpPr>
            <a:spLocks noGrp="1"/>
          </p:cNvSpPr>
          <p:nvPr>
            <p:ph type="title"/>
          </p:nvPr>
        </p:nvSpPr>
        <p:spPr>
          <a:xfrm>
            <a:off x="341528" y="369242"/>
            <a:ext cx="9720000" cy="452800"/>
          </a:xfrm>
        </p:spPr>
        <p:txBody>
          <a:bodyPr vert="horz" lIns="0" tIns="0" rIns="0" bIns="0" rtlCol="0" anchor="t">
            <a:noAutofit/>
          </a:bodyPr>
          <a:lstStyle/>
          <a:p>
            <a:r>
              <a:rPr lang="en-GB" sz="2800"/>
              <a:t>Purpose of this pack</a:t>
            </a:r>
          </a:p>
        </p:txBody>
      </p:sp>
      <p:sp>
        <p:nvSpPr>
          <p:cNvPr id="9" name="Content Placeholder 8">
            <a:extLst>
              <a:ext uri="{FF2B5EF4-FFF2-40B4-BE49-F238E27FC236}">
                <a16:creationId xmlns:a16="http://schemas.microsoft.com/office/drawing/2014/main" id="{0521B6C4-7817-471F-A2CC-3E0EB7905C4D}"/>
              </a:ext>
            </a:extLst>
          </p:cNvPr>
          <p:cNvSpPr>
            <a:spLocks noGrp="1"/>
          </p:cNvSpPr>
          <p:nvPr>
            <p:ph idx="4294967295"/>
          </p:nvPr>
        </p:nvSpPr>
        <p:spPr>
          <a:xfrm>
            <a:off x="341744" y="1274618"/>
            <a:ext cx="10810298" cy="4546063"/>
          </a:xfrm>
          <a:noFill/>
        </p:spPr>
        <p:txBody>
          <a:bodyPr vert="horz" lIns="0" tIns="0" rIns="0" bIns="0" rtlCol="0" anchor="t">
            <a:noAutofit/>
          </a:bodyPr>
          <a:lstStyle/>
          <a:p>
            <a:pPr>
              <a:lnSpc>
                <a:spcPct val="100000"/>
              </a:lnSpc>
              <a:spcBef>
                <a:spcPts val="600"/>
              </a:spcBef>
              <a:spcAft>
                <a:spcPts val="600"/>
              </a:spcAft>
            </a:pPr>
            <a:r>
              <a:rPr lang="en-AU" sz="1400" b="0">
                <a:latin typeface="+mn-lt"/>
                <a:ea typeface="+mn-lt"/>
                <a:cs typeface="+mn-lt"/>
              </a:rPr>
              <a:t>The COVID-19 pandemic is not over but the way we navigate it is changing. </a:t>
            </a:r>
            <a:r>
              <a:rPr lang="en-AU" sz="1400" b="0">
                <a:latin typeface="+mn-lt"/>
              </a:rPr>
              <a:t>The NSW Government is focused on keeping the NSW community safe and businesses open so we can get the economy booming again. </a:t>
            </a:r>
            <a:endParaRPr lang="en-AU" sz="1400" b="0">
              <a:latin typeface="+mn-lt"/>
              <a:ea typeface="+mn-lt"/>
              <a:cs typeface="+mn-lt"/>
            </a:endParaRPr>
          </a:p>
          <a:p>
            <a:pPr>
              <a:lnSpc>
                <a:spcPct val="100000"/>
              </a:lnSpc>
              <a:spcBef>
                <a:spcPts val="600"/>
              </a:spcBef>
              <a:spcAft>
                <a:spcPts val="600"/>
              </a:spcAft>
            </a:pPr>
            <a:r>
              <a:rPr lang="en-AU" sz="1400" b="0">
                <a:latin typeface="+mn-lt"/>
              </a:rPr>
              <a:t>As more people head back to the gym, this information pack has been prepared to help gyms, exercise studios and places with workout facilities prepare to welcome guests in a COVID safe way. </a:t>
            </a:r>
            <a:endParaRPr lang="en-AU" sz="1400" b="0">
              <a:latin typeface="+mn-lt"/>
              <a:cs typeface="Arial"/>
            </a:endParaRPr>
          </a:p>
          <a:p>
            <a:pPr>
              <a:lnSpc>
                <a:spcPct val="100000"/>
              </a:lnSpc>
              <a:spcBef>
                <a:spcPts val="600"/>
              </a:spcBef>
              <a:spcAft>
                <a:spcPts val="600"/>
              </a:spcAft>
            </a:pPr>
            <a:r>
              <a:rPr lang="en-AU" sz="1400" b="0">
                <a:latin typeface="+mn-lt"/>
              </a:rPr>
              <a:t>This pack includes tailorable content including newsletter/web copy, social media assets and posters to help communicate with businesses, staff and </a:t>
            </a:r>
            <a:r>
              <a:rPr lang="en-AU" sz="1400">
                <a:latin typeface="+mn-lt"/>
              </a:rPr>
              <a:t>members/visitors</a:t>
            </a:r>
            <a:r>
              <a:rPr lang="en-AU" sz="1400" b="0">
                <a:latin typeface="+mn-lt"/>
              </a:rPr>
              <a:t>.</a:t>
            </a:r>
            <a:endParaRPr lang="en-AU" sz="1400" b="0">
              <a:latin typeface="+mn-lt"/>
              <a:cs typeface="Arial"/>
            </a:endParaRPr>
          </a:p>
          <a:p>
            <a:pPr>
              <a:lnSpc>
                <a:spcPct val="100000"/>
              </a:lnSpc>
              <a:spcBef>
                <a:spcPts val="600"/>
              </a:spcBef>
              <a:spcAft>
                <a:spcPts val="600"/>
              </a:spcAft>
            </a:pPr>
            <a:r>
              <a:rPr lang="en-AU" sz="1400" b="0">
                <a:latin typeface="+mn-lt"/>
              </a:rPr>
              <a:t>For the latest updates, please continue to check </a:t>
            </a:r>
            <a:r>
              <a:rPr lang="en-AU" sz="1400" b="0" u="sng">
                <a:latin typeface="+mn-lt"/>
                <a:hlinkClick r:id="rId2">
                  <a:extLst>
                    <a:ext uri="{A12FA001-AC4F-418D-AE19-62706E023703}">
                      <ahyp:hlinkClr xmlns:ahyp="http://schemas.microsoft.com/office/drawing/2018/hyperlinkcolor" val="tx"/>
                    </a:ext>
                  </a:extLst>
                </a:hlinkClick>
              </a:rPr>
              <a:t>nsw.</a:t>
            </a:r>
            <a:r>
              <a:rPr lang="en-AU" sz="1400" b="0" u="sng">
                <a:latin typeface="+mn-lt"/>
                <a:hlinkClick r:id="rId3">
                  <a:extLst>
                    <a:ext uri="{A12FA001-AC4F-418D-AE19-62706E023703}">
                      <ahyp:hlinkClr xmlns:ahyp="http://schemas.microsoft.com/office/drawing/2018/hyperlinkcolor" val="tx"/>
                    </a:ext>
                  </a:extLst>
                </a:hlinkClick>
              </a:rPr>
              <a:t>gov</a:t>
            </a:r>
            <a:r>
              <a:rPr lang="en-AU" sz="1400" b="0" u="sng">
                <a:latin typeface="+mn-lt"/>
                <a:hlinkClick r:id="rId2">
                  <a:extLst>
                    <a:ext uri="{A12FA001-AC4F-418D-AE19-62706E023703}">
                      <ahyp:hlinkClr xmlns:ahyp="http://schemas.microsoft.com/office/drawing/2018/hyperlinkcolor" val="tx"/>
                    </a:ext>
                  </a:extLst>
                </a:hlinkClick>
              </a:rPr>
              <a:t>.au</a:t>
            </a:r>
            <a:r>
              <a:rPr lang="en-AU" sz="1400" b="0">
                <a:latin typeface="+mn-lt"/>
              </a:rPr>
              <a:t>. </a:t>
            </a:r>
            <a:r>
              <a:rPr lang="en-AU" sz="1400" b="0">
                <a:latin typeface="+mn-lt"/>
                <a:hlinkClick r:id="rId4"/>
              </a:rPr>
              <a:t>Translated information</a:t>
            </a:r>
            <a:r>
              <a:rPr lang="en-AU" sz="1400" b="0">
                <a:latin typeface="+mn-lt"/>
              </a:rPr>
              <a:t> is available through Multicultural Health services.  </a:t>
            </a:r>
            <a:endParaRPr lang="en-AU" sz="1400" b="0">
              <a:latin typeface="+mn-lt"/>
              <a:cs typeface="Arial"/>
            </a:endParaRPr>
          </a:p>
          <a:p>
            <a:pPr marL="0" indent="0">
              <a:lnSpc>
                <a:spcPct val="100000"/>
              </a:lnSpc>
              <a:spcBef>
                <a:spcPts val="600"/>
              </a:spcBef>
              <a:spcAft>
                <a:spcPts val="600"/>
              </a:spcAft>
              <a:buNone/>
            </a:pPr>
            <a:r>
              <a:rPr lang="en-AU" sz="1400" b="0">
                <a:latin typeface="+mn-lt"/>
              </a:rPr>
              <a:t>Thank you for your ongoing support to help protect the NSW community and keep our economy open.</a:t>
            </a:r>
            <a:endParaRPr lang="en-AU" sz="1400" b="0">
              <a:latin typeface="+mn-lt"/>
              <a:cs typeface="Arial"/>
            </a:endParaRPr>
          </a:p>
        </p:txBody>
      </p:sp>
    </p:spTree>
    <p:extLst>
      <p:ext uri="{BB962C8B-B14F-4D97-AF65-F5344CB8AC3E}">
        <p14:creationId xmlns:p14="http://schemas.microsoft.com/office/powerpoint/2010/main" val="259606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897F-8C80-4F9F-AF34-DD8C3E16612A}"/>
              </a:ext>
            </a:extLst>
          </p:cNvPr>
          <p:cNvSpPr>
            <a:spLocks noGrp="1"/>
          </p:cNvSpPr>
          <p:nvPr>
            <p:ph type="title"/>
          </p:nvPr>
        </p:nvSpPr>
        <p:spPr>
          <a:xfrm>
            <a:off x="337745" y="372270"/>
            <a:ext cx="11020586" cy="491985"/>
          </a:xfrm>
        </p:spPr>
        <p:txBody>
          <a:bodyPr/>
          <a:lstStyle/>
          <a:p>
            <a:r>
              <a:rPr lang="en-AU" sz="2800"/>
              <a:t>Newsletter/website copy: Peak bodies to businesses </a:t>
            </a:r>
            <a:endParaRPr lang="en-AU" sz="2800">
              <a:cs typeface="Arial"/>
            </a:endParaRPr>
          </a:p>
        </p:txBody>
      </p:sp>
      <p:sp>
        <p:nvSpPr>
          <p:cNvPr id="3" name="Slide Number Placeholder 2">
            <a:extLst>
              <a:ext uri="{FF2B5EF4-FFF2-40B4-BE49-F238E27FC236}">
                <a16:creationId xmlns:a16="http://schemas.microsoft.com/office/drawing/2014/main" id="{8D25C652-29A3-462A-AF89-D5C422610483}"/>
              </a:ext>
            </a:extLst>
          </p:cNvPr>
          <p:cNvSpPr>
            <a:spLocks noGrp="1"/>
          </p:cNvSpPr>
          <p:nvPr>
            <p:ph type="sldNum" sz="quarter" idx="4"/>
          </p:nvPr>
        </p:nvSpPr>
        <p:spPr/>
        <p:txBody>
          <a:bodyPr/>
          <a:lstStyle/>
          <a:p>
            <a:fld id="{6445CA75-65CF-428D-AAFD-249FBBE0F4CE}" type="slidenum">
              <a:rPr lang="en-GB" smtClean="0"/>
              <a:pPr/>
              <a:t>3</a:t>
            </a:fld>
            <a:endParaRPr lang="en-GB"/>
          </a:p>
        </p:txBody>
      </p:sp>
      <p:sp>
        <p:nvSpPr>
          <p:cNvPr id="10" name="Content Placeholder 2">
            <a:extLst>
              <a:ext uri="{FF2B5EF4-FFF2-40B4-BE49-F238E27FC236}">
                <a16:creationId xmlns:a16="http://schemas.microsoft.com/office/drawing/2014/main" id="{C7C374E2-0BEE-445B-8E15-FF5F59EEF930}"/>
              </a:ext>
            </a:extLst>
          </p:cNvPr>
          <p:cNvSpPr txBox="1">
            <a:spLocks/>
          </p:cNvSpPr>
          <p:nvPr/>
        </p:nvSpPr>
        <p:spPr>
          <a:xfrm>
            <a:off x="334877" y="1182257"/>
            <a:ext cx="10175910" cy="5003646"/>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spcAft>
                <a:spcPts val="600"/>
              </a:spcAft>
            </a:pPr>
            <a:r>
              <a:rPr lang="en-AU" sz="1200">
                <a:solidFill>
                  <a:schemeClr val="tx1"/>
                </a:solidFill>
              </a:rPr>
              <a:t>Keeping our gyms and members COVID safe</a:t>
            </a:r>
          </a:p>
          <a:p>
            <a:pPr>
              <a:lnSpc>
                <a:spcPct val="100000"/>
              </a:lnSpc>
              <a:spcBef>
                <a:spcPts val="600"/>
              </a:spcBef>
              <a:spcAft>
                <a:spcPts val="600"/>
              </a:spcAft>
            </a:pPr>
            <a:r>
              <a:rPr lang="en-US" sz="1200" b="0">
                <a:solidFill>
                  <a:schemeClr val="tx1"/>
                </a:solidFill>
              </a:rPr>
              <a:t>As we learn to live with COVID-19 in our community there are things all owners and operators can do to protect staff and members</a:t>
            </a:r>
            <a:r>
              <a:rPr lang="en-US" sz="1200" b="0">
                <a:solidFill>
                  <a:srgbClr val="00B050"/>
                </a:solidFill>
              </a:rPr>
              <a:t> </a:t>
            </a:r>
            <a:r>
              <a:rPr lang="en-US" sz="1200" b="0">
                <a:solidFill>
                  <a:schemeClr val="tx1"/>
                </a:solidFill>
              </a:rPr>
              <a:t>to ensure our industry can thrive again. The nature of gyms mean that there is a higher risk of transmission so it’s important that our industry remains extra vigilant. There are three ways you and your business can support COVID safety.</a:t>
            </a:r>
            <a:endParaRPr lang="en-US" sz="1200" b="0">
              <a:solidFill>
                <a:schemeClr val="tx1"/>
              </a:solidFill>
              <a:cs typeface="Arial"/>
            </a:endParaRPr>
          </a:p>
          <a:p>
            <a:pPr lvl="0">
              <a:lnSpc>
                <a:spcPct val="100000"/>
              </a:lnSpc>
              <a:spcBef>
                <a:spcPts val="600"/>
              </a:spcBef>
              <a:spcAft>
                <a:spcPts val="600"/>
              </a:spcAft>
            </a:pPr>
            <a:r>
              <a:rPr lang="en-US" sz="1200">
                <a:solidFill>
                  <a:schemeClr val="tx1"/>
                </a:solidFill>
              </a:rPr>
              <a:t>1. Help protect your staff and guests</a:t>
            </a:r>
            <a:endParaRPr lang="en-US" sz="1200">
              <a:solidFill>
                <a:schemeClr val="tx1"/>
              </a:solidFill>
              <a:cs typeface="Arial"/>
            </a:endParaRPr>
          </a:p>
          <a:p>
            <a:pPr>
              <a:lnSpc>
                <a:spcPct val="100000"/>
              </a:lnSpc>
              <a:spcBef>
                <a:spcPts val="600"/>
              </a:spcBef>
              <a:spcAft>
                <a:spcPts val="600"/>
              </a:spcAft>
            </a:pPr>
            <a:r>
              <a:rPr lang="en-US" sz="1200" b="0">
                <a:solidFill>
                  <a:schemeClr val="tx1"/>
                </a:solidFill>
              </a:rPr>
              <a:t>Encourage your staff and members to get fully vaccinated and a booster six months after their second vaccination. Remind them to wash and </a:t>
            </a:r>
            <a:r>
              <a:rPr lang="en-AU" sz="1200" b="0">
                <a:solidFill>
                  <a:schemeClr val="tx1"/>
                </a:solidFill>
              </a:rPr>
              <a:t>sanitise</a:t>
            </a:r>
            <a:r>
              <a:rPr lang="en-US" sz="1200" b="0">
                <a:solidFill>
                  <a:schemeClr val="tx1"/>
                </a:solidFill>
              </a:rPr>
              <a:t> their hands before a session, bring their own towel and mat to each workout and keep a distance from others where possible. Wearing a mask indoors can also provide extra protection.</a:t>
            </a:r>
            <a:endParaRPr lang="en-US" sz="1200" b="0">
              <a:solidFill>
                <a:schemeClr val="tx1"/>
              </a:solidFill>
              <a:cs typeface="Arial"/>
            </a:endParaRPr>
          </a:p>
          <a:p>
            <a:pPr>
              <a:lnSpc>
                <a:spcPct val="100000"/>
              </a:lnSpc>
              <a:spcBef>
                <a:spcPts val="600"/>
              </a:spcBef>
              <a:spcAft>
                <a:spcPts val="600"/>
              </a:spcAft>
            </a:pPr>
            <a:r>
              <a:rPr lang="en-US" sz="1200">
                <a:solidFill>
                  <a:schemeClr val="tx1"/>
                </a:solidFill>
              </a:rPr>
              <a:t>2. Reduce the risk</a:t>
            </a:r>
            <a:endParaRPr lang="en-US" sz="1200">
              <a:solidFill>
                <a:schemeClr val="tx1"/>
              </a:solidFill>
              <a:cs typeface="Arial"/>
            </a:endParaRPr>
          </a:p>
          <a:p>
            <a:pPr>
              <a:lnSpc>
                <a:spcPct val="100000"/>
              </a:lnSpc>
              <a:spcBef>
                <a:spcPts val="600"/>
              </a:spcBef>
              <a:spcAft>
                <a:spcPts val="600"/>
              </a:spcAft>
            </a:pPr>
            <a:r>
              <a:rPr lang="en-US" sz="1200" b="0">
                <a:solidFill>
                  <a:schemeClr val="tx1"/>
                </a:solidFill>
              </a:rPr>
              <a:t>Ensuring members wipe down all machines and equipment after use, regular cleaning </a:t>
            </a:r>
            <a:r>
              <a:rPr lang="en-AU" sz="1200" b="0">
                <a:solidFill>
                  <a:schemeClr val="tx1"/>
                </a:solidFill>
              </a:rPr>
              <a:t>and improving indoor ventilation or filtration can all help reduce the risk of transmission. Useful cleaning resources, including information about how to clean if a COVID-19 case visits your premises, can be found from </a:t>
            </a:r>
            <a:r>
              <a:rPr lang="en-AU" sz="1200" b="0">
                <a:solidFill>
                  <a:schemeClr val="tx1"/>
                </a:solidFill>
                <a:hlinkClick r:id="rId2">
                  <a:extLst>
                    <a:ext uri="{A12FA001-AC4F-418D-AE19-62706E023703}">
                      <ahyp:hlinkClr xmlns:ahyp="http://schemas.microsoft.com/office/drawing/2018/hyperlinkcolor" val="tx"/>
                    </a:ext>
                  </a:extLst>
                </a:hlinkClick>
              </a:rPr>
              <a:t>SafeWork Australia</a:t>
            </a:r>
            <a:r>
              <a:rPr lang="en-AU" sz="1200" b="0">
                <a:solidFill>
                  <a:schemeClr val="tx1"/>
                </a:solidFill>
              </a:rPr>
              <a:t> and the </a:t>
            </a:r>
            <a:r>
              <a:rPr lang="en-AU" sz="1200" b="0">
                <a:solidFill>
                  <a:schemeClr val="tx1"/>
                </a:solidFill>
                <a:hlinkClick r:id="rId3">
                  <a:extLst>
                    <a:ext uri="{A12FA001-AC4F-418D-AE19-62706E023703}">
                      <ahyp:hlinkClr xmlns:ahyp="http://schemas.microsoft.com/office/drawing/2018/hyperlinkcolor" val="tx"/>
                    </a:ext>
                  </a:extLst>
                </a:hlinkClick>
              </a:rPr>
              <a:t>Department of Health</a:t>
            </a:r>
            <a:r>
              <a:rPr lang="en-AU" sz="1200" b="0">
                <a:solidFill>
                  <a:schemeClr val="tx1"/>
                </a:solidFill>
              </a:rPr>
              <a:t>.</a:t>
            </a:r>
            <a:r>
              <a:rPr lang="en-US" sz="1200" b="0">
                <a:solidFill>
                  <a:schemeClr val="tx1"/>
                </a:solidFill>
              </a:rPr>
              <a:t>​</a:t>
            </a:r>
            <a:endParaRPr lang="en-US" sz="1200" b="0">
              <a:solidFill>
                <a:schemeClr val="tx1"/>
              </a:solidFill>
              <a:cs typeface="Arial"/>
            </a:endParaRPr>
          </a:p>
          <a:p>
            <a:pPr>
              <a:lnSpc>
                <a:spcPct val="100000"/>
              </a:lnSpc>
              <a:spcBef>
                <a:spcPts val="600"/>
              </a:spcBef>
              <a:spcAft>
                <a:spcPts val="600"/>
              </a:spcAft>
            </a:pPr>
            <a:r>
              <a:rPr lang="en-US" sz="1200">
                <a:solidFill>
                  <a:schemeClr val="tx1"/>
                </a:solidFill>
              </a:rPr>
              <a:t>3. Limit the spread </a:t>
            </a:r>
            <a:endParaRPr lang="en-US" sz="1200">
              <a:solidFill>
                <a:schemeClr val="tx1"/>
              </a:solidFill>
              <a:cs typeface="Arial"/>
            </a:endParaRPr>
          </a:p>
          <a:p>
            <a:pPr>
              <a:lnSpc>
                <a:spcPct val="100000"/>
              </a:lnSpc>
              <a:spcBef>
                <a:spcPts val="600"/>
              </a:spcBef>
              <a:spcAft>
                <a:spcPts val="600"/>
              </a:spcAft>
            </a:pPr>
            <a:r>
              <a:rPr lang="en-AU" sz="1200" b="0">
                <a:solidFill>
                  <a:schemeClr val="tx1"/>
                </a:solidFill>
                <a:effectLst/>
                <a:ea typeface="Calibri" panose="020F0502020204030204" pitchFamily="34" charset="0"/>
                <a:cs typeface="Arial"/>
              </a:rPr>
              <a:t>Remind your staff and members to be alert for symptoms and not to visit your premises if they are feeling unwell. They should get </a:t>
            </a:r>
            <a:r>
              <a:rPr lang="en-AU" sz="1200" b="0">
                <a:solidFill>
                  <a:schemeClr val="tx1"/>
                </a:solidFill>
                <a:effectLst/>
                <a:ea typeface="Calibri" panose="020F0502020204030204" pitchFamily="34" charset="0"/>
                <a:cs typeface="Arial"/>
                <a:hlinkClick r:id="rId4">
                  <a:extLst>
                    <a:ext uri="{A12FA001-AC4F-418D-AE19-62706E023703}">
                      <ahyp:hlinkClr xmlns:ahyp="http://schemas.microsoft.com/office/drawing/2018/hyperlinkcolor" val="tx"/>
                    </a:ext>
                  </a:extLst>
                </a:hlinkClick>
              </a:rPr>
              <a:t>tested and isolate</a:t>
            </a:r>
            <a:r>
              <a:rPr lang="en-AU" sz="1200" b="0">
                <a:solidFill>
                  <a:schemeClr val="tx1"/>
                </a:solidFill>
                <a:effectLst/>
                <a:ea typeface="Calibri" panose="020F0502020204030204" pitchFamily="34" charset="0"/>
                <a:cs typeface="Arial"/>
              </a:rPr>
              <a:t> until </a:t>
            </a:r>
            <a:r>
              <a:rPr lang="en-AU" sz="1200" b="0">
                <a:solidFill>
                  <a:schemeClr val="tx1"/>
                </a:solidFill>
                <a:ea typeface="Calibri" panose="020F0502020204030204" pitchFamily="34" charset="0"/>
                <a:cs typeface="Arial"/>
              </a:rPr>
              <a:t>they receive a</a:t>
            </a:r>
            <a:r>
              <a:rPr lang="en-AU" sz="1200" b="0">
                <a:solidFill>
                  <a:schemeClr val="tx1"/>
                </a:solidFill>
                <a:effectLst/>
                <a:ea typeface="Calibri" panose="020F0502020204030204" pitchFamily="34" charset="0"/>
                <a:cs typeface="Arial"/>
              </a:rPr>
              <a:t> negative result – even if they are</a:t>
            </a:r>
            <a:r>
              <a:rPr lang="en-AU" sz="1200" b="0">
                <a:solidFill>
                  <a:schemeClr val="tx1"/>
                </a:solidFill>
                <a:ea typeface="Calibri" panose="020F0502020204030204" pitchFamily="34" charset="0"/>
                <a:cs typeface="Arial"/>
              </a:rPr>
              <a:t> fully vaccinated</a:t>
            </a:r>
            <a:r>
              <a:rPr lang="en-AU" sz="1200" b="0">
                <a:solidFill>
                  <a:schemeClr val="tx1"/>
                </a:solidFill>
                <a:effectLst/>
                <a:ea typeface="Calibri" panose="020F0502020204030204" pitchFamily="34" charset="0"/>
                <a:cs typeface="Arial"/>
              </a:rPr>
              <a:t>. Ensuring all guests check in via the </a:t>
            </a:r>
            <a:r>
              <a:rPr lang="en-AU" sz="1200" b="0">
                <a:solidFill>
                  <a:schemeClr val="tx1"/>
                </a:solidFill>
                <a:effectLst/>
                <a:ea typeface="Calibri" panose="020F0502020204030204" pitchFamily="34" charset="0"/>
                <a:cs typeface="Arial"/>
                <a:hlinkClick r:id="rId5">
                  <a:extLst>
                    <a:ext uri="{A12FA001-AC4F-418D-AE19-62706E023703}">
                      <ahyp:hlinkClr xmlns:ahyp="http://schemas.microsoft.com/office/drawing/2018/hyperlinkcolor" val="tx"/>
                    </a:ext>
                  </a:extLst>
                </a:hlinkClick>
              </a:rPr>
              <a:t>NSW Government QR code</a:t>
            </a:r>
            <a:r>
              <a:rPr lang="en-AU" sz="1200" b="0">
                <a:solidFill>
                  <a:schemeClr val="tx1"/>
                </a:solidFill>
                <a:effectLst/>
                <a:ea typeface="Calibri" panose="020F0502020204030204" pitchFamily="34" charset="0"/>
                <a:cs typeface="Arial"/>
              </a:rPr>
              <a:t> will help contain any transmission that may occur.</a:t>
            </a:r>
            <a:endParaRPr lang="en-AU" sz="1200" b="0">
              <a:solidFill>
                <a:schemeClr val="tx1"/>
              </a:solidFill>
              <a:ea typeface="Calibri" panose="020F0502020204030204" pitchFamily="34" charset="0"/>
              <a:cs typeface="Arial"/>
            </a:endParaRPr>
          </a:p>
          <a:p>
            <a:pPr>
              <a:lnSpc>
                <a:spcPct val="100000"/>
              </a:lnSpc>
              <a:spcBef>
                <a:spcPts val="600"/>
              </a:spcBef>
              <a:spcAft>
                <a:spcPts val="600"/>
              </a:spcAft>
            </a:pPr>
            <a:r>
              <a:rPr lang="en-AU" sz="1200" b="0">
                <a:solidFill>
                  <a:schemeClr val="tx1"/>
                </a:solidFill>
              </a:rPr>
              <a:t>Together it's up to all of us to stay COVID safe, protect our community and our industry. Stay up to date with the latest information at </a:t>
            </a:r>
            <a:r>
              <a:rPr lang="en-AU" sz="1200" b="0">
                <a:solidFill>
                  <a:schemeClr val="tx1"/>
                </a:solidFill>
                <a:hlinkClick r:id="rId6">
                  <a:extLst>
                    <a:ext uri="{A12FA001-AC4F-418D-AE19-62706E023703}">
                      <ahyp:hlinkClr xmlns:ahyp="http://schemas.microsoft.com/office/drawing/2018/hyperlinkcolor" val="tx"/>
                    </a:ext>
                  </a:extLst>
                </a:hlinkClick>
              </a:rPr>
              <a:t>nsw.gov.au</a:t>
            </a:r>
            <a:r>
              <a:rPr lang="en-AU" sz="1200" b="0">
                <a:solidFill>
                  <a:schemeClr val="tx1"/>
                </a:solidFill>
              </a:rPr>
              <a:t> </a:t>
            </a:r>
            <a:endParaRPr lang="en-AU" sz="1200" b="0">
              <a:solidFill>
                <a:schemeClr val="tx1"/>
              </a:solidFill>
              <a:cs typeface="Arial"/>
            </a:endParaRPr>
          </a:p>
        </p:txBody>
      </p:sp>
    </p:spTree>
    <p:extLst>
      <p:ext uri="{BB962C8B-B14F-4D97-AF65-F5344CB8AC3E}">
        <p14:creationId xmlns:p14="http://schemas.microsoft.com/office/powerpoint/2010/main" val="1911152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897F-8C80-4F9F-AF34-DD8C3E16612A}"/>
              </a:ext>
            </a:extLst>
          </p:cNvPr>
          <p:cNvSpPr>
            <a:spLocks noGrp="1"/>
          </p:cNvSpPr>
          <p:nvPr>
            <p:ph type="title"/>
          </p:nvPr>
        </p:nvSpPr>
        <p:spPr>
          <a:xfrm>
            <a:off x="341745" y="373794"/>
            <a:ext cx="11192077" cy="491985"/>
          </a:xfrm>
        </p:spPr>
        <p:txBody>
          <a:bodyPr/>
          <a:lstStyle/>
          <a:p>
            <a:r>
              <a:rPr lang="en-AU" sz="2800"/>
              <a:t>Email/website copy: Businesses to members / visitors </a:t>
            </a:r>
            <a:endParaRPr lang="en-AU" sz="2800">
              <a:cs typeface="Arial"/>
            </a:endParaRPr>
          </a:p>
        </p:txBody>
      </p:sp>
      <p:sp>
        <p:nvSpPr>
          <p:cNvPr id="3" name="Slide Number Placeholder 2">
            <a:extLst>
              <a:ext uri="{FF2B5EF4-FFF2-40B4-BE49-F238E27FC236}">
                <a16:creationId xmlns:a16="http://schemas.microsoft.com/office/drawing/2014/main" id="{8D25C652-29A3-462A-AF89-D5C422610483}"/>
              </a:ext>
            </a:extLst>
          </p:cNvPr>
          <p:cNvSpPr>
            <a:spLocks noGrp="1"/>
          </p:cNvSpPr>
          <p:nvPr>
            <p:ph type="sldNum" sz="quarter" idx="4"/>
          </p:nvPr>
        </p:nvSpPr>
        <p:spPr/>
        <p:txBody>
          <a:bodyPr/>
          <a:lstStyle/>
          <a:p>
            <a:fld id="{6445CA75-65CF-428D-AAFD-249FBBE0F4CE}" type="slidenum">
              <a:rPr lang="en-GB" smtClean="0"/>
              <a:pPr/>
              <a:t>4</a:t>
            </a:fld>
            <a:endParaRPr lang="en-GB"/>
          </a:p>
        </p:txBody>
      </p:sp>
      <p:sp>
        <p:nvSpPr>
          <p:cNvPr id="10" name="Content Placeholder 2">
            <a:extLst>
              <a:ext uri="{FF2B5EF4-FFF2-40B4-BE49-F238E27FC236}">
                <a16:creationId xmlns:a16="http://schemas.microsoft.com/office/drawing/2014/main" id="{C7C374E2-0BEE-445B-8E15-FF5F59EEF930}"/>
              </a:ext>
            </a:extLst>
          </p:cNvPr>
          <p:cNvSpPr txBox="1">
            <a:spLocks/>
          </p:cNvSpPr>
          <p:nvPr/>
        </p:nvSpPr>
        <p:spPr>
          <a:xfrm>
            <a:off x="341745" y="1184161"/>
            <a:ext cx="7097280" cy="4775480"/>
          </a:xfrm>
          <a:prstGeom prst="rect">
            <a:avLst/>
          </a:prstGeom>
          <a:noFill/>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spcAft>
                <a:spcPts val="600"/>
              </a:spcAft>
            </a:pPr>
            <a:r>
              <a:rPr lang="en-AU" sz="1200">
                <a:solidFill>
                  <a:schemeClr val="tx1"/>
                </a:solidFill>
                <a:cs typeface="Arial"/>
              </a:rPr>
              <a:t>Keep your workout COVID safe</a:t>
            </a:r>
          </a:p>
          <a:p>
            <a:pPr>
              <a:lnSpc>
                <a:spcPct val="100000"/>
              </a:lnSpc>
              <a:spcBef>
                <a:spcPts val="600"/>
              </a:spcBef>
              <a:spcAft>
                <a:spcPts val="600"/>
              </a:spcAft>
            </a:pPr>
            <a:r>
              <a:rPr lang="en-AU" sz="1200" b="0">
                <a:solidFill>
                  <a:schemeClr val="tx1"/>
                </a:solidFill>
                <a:cs typeface="Arial"/>
              </a:rPr>
              <a:t>We are open with measures in place to ensure your workout is COVID safe. Working together we can ensure that we help protect you, our members and our staff. </a:t>
            </a:r>
            <a:endParaRPr lang="en-AU" sz="1200" b="0">
              <a:solidFill>
                <a:schemeClr val="tx1"/>
              </a:solidFill>
              <a:cs typeface="Arial" panose="020B0604020202020204" pitchFamily="34" charset="0"/>
            </a:endParaRPr>
          </a:p>
          <a:p>
            <a:pPr lvl="0">
              <a:lnSpc>
                <a:spcPct val="100000"/>
              </a:lnSpc>
              <a:spcBef>
                <a:spcPts val="600"/>
              </a:spcBef>
              <a:spcAft>
                <a:spcPts val="600"/>
              </a:spcAft>
            </a:pPr>
            <a:r>
              <a:rPr lang="en-AU" sz="1200">
                <a:solidFill>
                  <a:schemeClr val="tx1"/>
                </a:solidFill>
                <a:cs typeface="Arial"/>
              </a:rPr>
              <a:t>How you can help</a:t>
            </a:r>
          </a:p>
          <a:p>
            <a:pPr>
              <a:lnSpc>
                <a:spcPct val="100000"/>
              </a:lnSpc>
              <a:spcBef>
                <a:spcPts val="600"/>
              </a:spcBef>
              <a:spcAft>
                <a:spcPts val="600"/>
              </a:spcAft>
            </a:pPr>
            <a:r>
              <a:rPr lang="en-AU" sz="1200">
                <a:solidFill>
                  <a:schemeClr val="tx1"/>
                </a:solidFill>
                <a:cs typeface="Arial"/>
              </a:rPr>
              <a:t>Protect yourself. </a:t>
            </a:r>
            <a:r>
              <a:rPr lang="en-AU" sz="1200" b="0">
                <a:solidFill>
                  <a:schemeClr val="tx1"/>
                </a:solidFill>
                <a:cs typeface="Arial"/>
              </a:rPr>
              <a:t>Wash or sanitise your hands before and regularly throughout your workout. To limit contact with others, bring your own mat, water bottle and towel. Also bring your mask and wear it when you can. It protects you and those around you. It may be mandatory in some places so check the rules when you enter. Keep up your protection against COVID-19 by getting a booster vaccine if it's more than six months since your second vaccination.</a:t>
            </a:r>
            <a:endParaRPr lang="en-AU" sz="1200">
              <a:solidFill>
                <a:schemeClr val="tx1"/>
              </a:solidFill>
              <a:cs typeface="Arial"/>
            </a:endParaRPr>
          </a:p>
          <a:p>
            <a:pPr>
              <a:lnSpc>
                <a:spcPct val="100000"/>
              </a:lnSpc>
              <a:spcBef>
                <a:spcPts val="600"/>
              </a:spcBef>
              <a:spcAft>
                <a:spcPts val="600"/>
              </a:spcAft>
            </a:pPr>
            <a:r>
              <a:rPr lang="en-AU" sz="1200">
                <a:solidFill>
                  <a:schemeClr val="tx1"/>
                </a:solidFill>
                <a:cs typeface="Arial"/>
              </a:rPr>
              <a:t>Reduce the risk of transmission. </a:t>
            </a:r>
            <a:r>
              <a:rPr lang="en-AU" sz="1200" b="0">
                <a:solidFill>
                  <a:schemeClr val="tx1"/>
                </a:solidFill>
                <a:cs typeface="Arial"/>
              </a:rPr>
              <a:t>Keep your distance from other people where possible and </a:t>
            </a:r>
            <a:r>
              <a:rPr lang="en-AU" sz="1200" b="0">
                <a:solidFill>
                  <a:schemeClr val="tx1"/>
                </a:solidFill>
              </a:rPr>
              <a:t>wipe down any machines and equipment after each use. </a:t>
            </a:r>
            <a:endParaRPr lang="en-AU" sz="1200">
              <a:solidFill>
                <a:schemeClr val="tx1"/>
              </a:solidFill>
              <a:cs typeface="Arial" panose="020B0604020202020204" pitchFamily="34" charset="0"/>
            </a:endParaRPr>
          </a:p>
          <a:p>
            <a:pPr>
              <a:lnSpc>
                <a:spcPct val="100000"/>
              </a:lnSpc>
              <a:spcBef>
                <a:spcPts val="600"/>
              </a:spcBef>
              <a:spcAft>
                <a:spcPts val="600"/>
              </a:spcAft>
            </a:pPr>
            <a:r>
              <a:rPr lang="en-AU" sz="1200">
                <a:solidFill>
                  <a:schemeClr val="tx1"/>
                </a:solidFill>
                <a:cs typeface="Arial"/>
              </a:rPr>
              <a:t>Limit the spread. </a:t>
            </a:r>
            <a:r>
              <a:rPr lang="en-AU" sz="1200" b="0">
                <a:solidFill>
                  <a:schemeClr val="tx1"/>
                </a:solidFill>
                <a:cs typeface="Arial"/>
              </a:rPr>
              <a:t>I</a:t>
            </a:r>
            <a:r>
              <a:rPr lang="en-AU" sz="1200" b="0">
                <a:solidFill>
                  <a:schemeClr val="tx1"/>
                </a:solidFill>
                <a:effectLst/>
                <a:ea typeface="Calibri" panose="020F0502020204030204" pitchFamily="34" charset="0"/>
                <a:cs typeface="Arial"/>
              </a:rPr>
              <a:t>f you're feeling unwell, please do not visit us. </a:t>
            </a:r>
            <a:r>
              <a:rPr lang="en-AU" sz="1200" b="0">
                <a:solidFill>
                  <a:schemeClr val="tx1"/>
                </a:solidFill>
                <a:ea typeface="Calibri" panose="020F0502020204030204" pitchFamily="34" charset="0"/>
                <a:cs typeface="Arial"/>
              </a:rPr>
              <a:t>Y</a:t>
            </a:r>
            <a:r>
              <a:rPr lang="en-AU" sz="1200" b="0">
                <a:solidFill>
                  <a:schemeClr val="tx1"/>
                </a:solidFill>
                <a:effectLst/>
                <a:ea typeface="Calibri" panose="020F0502020204030204" pitchFamily="34" charset="0"/>
                <a:cs typeface="Arial"/>
              </a:rPr>
              <a:t>ou will need to get tested and follow the health advice.</a:t>
            </a:r>
            <a:r>
              <a:rPr lang="en-AU" sz="1200" b="0">
                <a:solidFill>
                  <a:schemeClr val="tx1"/>
                </a:solidFill>
                <a:cs typeface="Arial"/>
              </a:rPr>
              <a:t> You are still required to </a:t>
            </a:r>
            <a:r>
              <a:rPr lang="en-AU" sz="1200" b="0">
                <a:solidFill>
                  <a:schemeClr val="tx1"/>
                </a:solidFill>
                <a:cs typeface="Arial"/>
                <a:hlinkClick r:id="rId2">
                  <a:extLst>
                    <a:ext uri="{A12FA001-AC4F-418D-AE19-62706E023703}">
                      <ahyp:hlinkClr xmlns:ahyp="http://schemas.microsoft.com/office/drawing/2018/hyperlinkcolor" val="tx"/>
                    </a:ext>
                  </a:extLst>
                </a:hlinkClick>
              </a:rPr>
              <a:t>check in and out</a:t>
            </a:r>
            <a:r>
              <a:rPr lang="en-AU" sz="1200" b="0">
                <a:solidFill>
                  <a:schemeClr val="tx1"/>
                </a:solidFill>
                <a:cs typeface="Arial"/>
              </a:rPr>
              <a:t> using the NSW Government QR code. </a:t>
            </a:r>
          </a:p>
          <a:p>
            <a:pPr>
              <a:lnSpc>
                <a:spcPct val="100000"/>
              </a:lnSpc>
              <a:spcBef>
                <a:spcPts val="600"/>
              </a:spcBef>
              <a:spcAft>
                <a:spcPts val="600"/>
              </a:spcAft>
            </a:pPr>
            <a:r>
              <a:rPr lang="en-AU" sz="1200" b="0">
                <a:solidFill>
                  <a:schemeClr val="tx1"/>
                </a:solidFill>
              </a:rPr>
              <a:t>We look forward to seeing you soon and remember it's up to all of us to stay COVID safe. To learn more and stay up to date with the latest information, visit </a:t>
            </a:r>
            <a:r>
              <a:rPr lang="en-AU" sz="1200" b="0">
                <a:solidFill>
                  <a:schemeClr val="tx1"/>
                </a:solidFill>
                <a:hlinkClick r:id="rId3">
                  <a:extLst>
                    <a:ext uri="{A12FA001-AC4F-418D-AE19-62706E023703}">
                      <ahyp:hlinkClr xmlns:ahyp="http://schemas.microsoft.com/office/drawing/2018/hyperlinkcolor" val="tx"/>
                    </a:ext>
                  </a:extLst>
                </a:hlinkClick>
              </a:rPr>
              <a:t>nsw.gov.au</a:t>
            </a:r>
            <a:r>
              <a:rPr lang="en-AU" sz="1200" b="0">
                <a:solidFill>
                  <a:schemeClr val="tx1"/>
                </a:solidFill>
              </a:rPr>
              <a:t> </a:t>
            </a:r>
            <a:endParaRPr lang="en-AU" sz="1200" b="0">
              <a:solidFill>
                <a:schemeClr val="tx1"/>
              </a:solidFill>
              <a:cs typeface="Arial"/>
            </a:endParaRPr>
          </a:p>
        </p:txBody>
      </p:sp>
      <p:sp>
        <p:nvSpPr>
          <p:cNvPr id="11" name="TextBox 10">
            <a:extLst>
              <a:ext uri="{FF2B5EF4-FFF2-40B4-BE49-F238E27FC236}">
                <a16:creationId xmlns:a16="http://schemas.microsoft.com/office/drawing/2014/main" id="{5DD7E291-CAE3-4BB7-93E1-6E6B74401632}"/>
              </a:ext>
            </a:extLst>
          </p:cNvPr>
          <p:cNvSpPr txBox="1"/>
          <p:nvPr/>
        </p:nvSpPr>
        <p:spPr>
          <a:xfrm>
            <a:off x="7878763" y="1628775"/>
            <a:ext cx="3321050" cy="193899"/>
          </a:xfrm>
          <a:prstGeom prst="rect">
            <a:avLst/>
          </a:prstGeom>
          <a:noFill/>
        </p:spPr>
        <p:txBody>
          <a:bodyPr wrap="square" lIns="0" tIns="0" rIns="0" bIns="0" rtlCol="0">
            <a:spAutoFit/>
          </a:bodyPr>
          <a:lstStyle/>
          <a:p>
            <a:pPr algn="l">
              <a:lnSpc>
                <a:spcPct val="90000"/>
              </a:lnSpc>
              <a:spcAft>
                <a:spcPts val="800"/>
              </a:spcAft>
            </a:pPr>
            <a:r>
              <a:rPr lang="en-US" sz="1400">
                <a:hlinkClick r:id="rId4"/>
              </a:rPr>
              <a:t>Click here to download email signatures</a:t>
            </a:r>
            <a:endParaRPr lang="en-AU" sz="1400"/>
          </a:p>
        </p:txBody>
      </p:sp>
      <p:pic>
        <p:nvPicPr>
          <p:cNvPr id="12" name="Picture 2">
            <a:extLst>
              <a:ext uri="{FF2B5EF4-FFF2-40B4-BE49-F238E27FC236}">
                <a16:creationId xmlns:a16="http://schemas.microsoft.com/office/drawing/2014/main" id="{669DDEAC-E435-4187-AAD6-9DE393981A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8762" y="2860538"/>
            <a:ext cx="4095349" cy="58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aphical user interface, application&#10;&#10;Description automatically generated">
            <a:extLst>
              <a:ext uri="{FF2B5EF4-FFF2-40B4-BE49-F238E27FC236}">
                <a16:creationId xmlns:a16="http://schemas.microsoft.com/office/drawing/2014/main" id="{A398C46C-CBF2-4CB5-90B2-3748A5534D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8762" y="2106824"/>
            <a:ext cx="4095349" cy="585934"/>
          </a:xfrm>
          <a:prstGeom prst="rect">
            <a:avLst/>
          </a:prstGeom>
          <a:ln>
            <a:solidFill>
              <a:schemeClr val="bg2"/>
            </a:solidFill>
          </a:ln>
        </p:spPr>
      </p:pic>
      <p:pic>
        <p:nvPicPr>
          <p:cNvPr id="14" name="Picture 13" descr="Timeline&#10;&#10;Description automatically generated with low confidence">
            <a:extLst>
              <a:ext uri="{FF2B5EF4-FFF2-40B4-BE49-F238E27FC236}">
                <a16:creationId xmlns:a16="http://schemas.microsoft.com/office/drawing/2014/main" id="{113D021F-CB98-40AB-9F63-E4C82D06B1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8762" y="3618081"/>
            <a:ext cx="4068763" cy="582131"/>
          </a:xfrm>
          <a:prstGeom prst="rect">
            <a:avLst/>
          </a:prstGeom>
        </p:spPr>
      </p:pic>
    </p:spTree>
    <p:extLst>
      <p:ext uri="{BB962C8B-B14F-4D97-AF65-F5344CB8AC3E}">
        <p14:creationId xmlns:p14="http://schemas.microsoft.com/office/powerpoint/2010/main" val="3215484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F372-E04F-4E12-9D1A-21C5BDAE590A}"/>
              </a:ext>
            </a:extLst>
          </p:cNvPr>
          <p:cNvSpPr>
            <a:spLocks noGrp="1"/>
          </p:cNvSpPr>
          <p:nvPr>
            <p:ph type="title"/>
          </p:nvPr>
        </p:nvSpPr>
        <p:spPr>
          <a:xfrm>
            <a:off x="341746" y="366080"/>
            <a:ext cx="11173114" cy="430128"/>
          </a:xfrm>
        </p:spPr>
        <p:txBody>
          <a:bodyPr/>
          <a:lstStyle/>
          <a:p>
            <a:r>
              <a:rPr lang="en-US" sz="2800"/>
              <a:t>Posters: Gym / studio premises </a:t>
            </a:r>
            <a:endParaRPr lang="en-AU" sz="2800"/>
          </a:p>
        </p:txBody>
      </p:sp>
      <p:pic>
        <p:nvPicPr>
          <p:cNvPr id="11" name="Picture 10">
            <a:extLst>
              <a:ext uri="{FF2B5EF4-FFF2-40B4-BE49-F238E27FC236}">
                <a16:creationId xmlns:a16="http://schemas.microsoft.com/office/drawing/2014/main" id="{F4AFC1A4-91C0-4979-9BDF-22E482136E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2527" y="1872962"/>
            <a:ext cx="2028032" cy="2874101"/>
          </a:xfrm>
          <a:prstGeom prst="rect">
            <a:avLst/>
          </a:prstGeom>
          <a:ln>
            <a:solidFill>
              <a:schemeClr val="bg1">
                <a:lumMod val="85000"/>
              </a:schemeClr>
            </a:solidFill>
          </a:ln>
        </p:spPr>
      </p:pic>
      <p:sp>
        <p:nvSpPr>
          <p:cNvPr id="18" name="TextBox 17">
            <a:extLst>
              <a:ext uri="{FF2B5EF4-FFF2-40B4-BE49-F238E27FC236}">
                <a16:creationId xmlns:a16="http://schemas.microsoft.com/office/drawing/2014/main" id="{49DAB387-4EBD-4CE0-B29D-E6C9EAB9B51B}"/>
              </a:ext>
            </a:extLst>
          </p:cNvPr>
          <p:cNvSpPr txBox="1"/>
          <p:nvPr/>
        </p:nvSpPr>
        <p:spPr>
          <a:xfrm>
            <a:off x="345509" y="1181715"/>
            <a:ext cx="5226356" cy="193899"/>
          </a:xfrm>
          <a:prstGeom prst="rect">
            <a:avLst/>
          </a:prstGeom>
          <a:noFill/>
        </p:spPr>
        <p:txBody>
          <a:bodyPr wrap="square" lIns="0" tIns="0" rIns="0" bIns="0" rtlCol="0">
            <a:spAutoFit/>
          </a:bodyPr>
          <a:lstStyle/>
          <a:p>
            <a:pPr algn="l">
              <a:lnSpc>
                <a:spcPct val="90000"/>
              </a:lnSpc>
              <a:spcAft>
                <a:spcPts val="800"/>
              </a:spcAft>
            </a:pPr>
            <a:r>
              <a:rPr lang="en-US" sz="1400">
                <a:hlinkClick r:id="rId3"/>
              </a:rPr>
              <a:t>Click here to download posters </a:t>
            </a:r>
            <a:endParaRPr lang="en-AU" sz="1400"/>
          </a:p>
        </p:txBody>
      </p:sp>
      <p:pic>
        <p:nvPicPr>
          <p:cNvPr id="17" name="Picture 16">
            <a:extLst>
              <a:ext uri="{FF2B5EF4-FFF2-40B4-BE49-F238E27FC236}">
                <a16:creationId xmlns:a16="http://schemas.microsoft.com/office/drawing/2014/main" id="{F903DC3A-8D74-4ADA-A445-8A6D4AE2E9A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28160" y="3712556"/>
            <a:ext cx="1949377" cy="2758838"/>
          </a:xfrm>
          <a:prstGeom prst="rect">
            <a:avLst/>
          </a:prstGeom>
          <a:ln>
            <a:solidFill>
              <a:schemeClr val="bg1">
                <a:lumMod val="85000"/>
              </a:schemeClr>
            </a:solidFill>
          </a:ln>
        </p:spPr>
      </p:pic>
      <p:pic>
        <p:nvPicPr>
          <p:cNvPr id="12" name="Picture 11">
            <a:extLst>
              <a:ext uri="{FF2B5EF4-FFF2-40B4-BE49-F238E27FC236}">
                <a16:creationId xmlns:a16="http://schemas.microsoft.com/office/drawing/2014/main" id="{D05971D3-C830-45E1-BF54-CC8D65340FB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57063" y="1863189"/>
            <a:ext cx="2025835" cy="2881189"/>
          </a:xfrm>
          <a:prstGeom prst="rect">
            <a:avLst/>
          </a:prstGeom>
          <a:ln>
            <a:solidFill>
              <a:schemeClr val="bg1">
                <a:lumMod val="85000"/>
              </a:schemeClr>
            </a:solidFill>
          </a:ln>
        </p:spPr>
      </p:pic>
      <p:pic>
        <p:nvPicPr>
          <p:cNvPr id="14" name="Picture 13">
            <a:extLst>
              <a:ext uri="{FF2B5EF4-FFF2-40B4-BE49-F238E27FC236}">
                <a16:creationId xmlns:a16="http://schemas.microsoft.com/office/drawing/2014/main" id="{03EAE01D-C60D-444E-A83F-B7C01D6D6DA9}"/>
              </a:ext>
            </a:extLst>
          </p:cNvPr>
          <p:cNvPicPr>
            <a:picLocks noChangeAspect="1"/>
          </p:cNvPicPr>
          <p:nvPr/>
        </p:nvPicPr>
        <p:blipFill>
          <a:blip r:embed="rId6">
            <a:extLst>
              <a:ext uri="{28A0092B-C50C-407E-A947-70E740481C1C}">
                <a14:useLocalDpi xmlns:a14="http://schemas.microsoft.com/office/drawing/2010/main" val="0"/>
              </a:ext>
            </a:extLst>
          </a:blip>
          <a:srcRect t="686" b="686"/>
          <a:stretch/>
        </p:blipFill>
        <p:spPr>
          <a:xfrm>
            <a:off x="8176923" y="1866990"/>
            <a:ext cx="2041975" cy="2857828"/>
          </a:xfrm>
          <a:prstGeom prst="rect">
            <a:avLst/>
          </a:prstGeom>
          <a:ln>
            <a:solidFill>
              <a:schemeClr val="bg1">
                <a:lumMod val="85000"/>
              </a:schemeClr>
            </a:solidFill>
          </a:ln>
        </p:spPr>
      </p:pic>
      <p:pic>
        <p:nvPicPr>
          <p:cNvPr id="16" name="Picture 15">
            <a:extLst>
              <a:ext uri="{FF2B5EF4-FFF2-40B4-BE49-F238E27FC236}">
                <a16:creationId xmlns:a16="http://schemas.microsoft.com/office/drawing/2014/main" id="{9B0D08CB-6943-411F-8F68-A49E205718A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57229" y="3742062"/>
            <a:ext cx="1903415" cy="2693353"/>
          </a:xfrm>
          <a:prstGeom prst="rect">
            <a:avLst/>
          </a:prstGeom>
          <a:ln>
            <a:solidFill>
              <a:schemeClr val="bg1">
                <a:lumMod val="85000"/>
              </a:schemeClr>
            </a:solidFill>
          </a:ln>
        </p:spPr>
      </p:pic>
      <p:pic>
        <p:nvPicPr>
          <p:cNvPr id="13" name="Picture 12">
            <a:extLst>
              <a:ext uri="{FF2B5EF4-FFF2-40B4-BE49-F238E27FC236}">
                <a16:creationId xmlns:a16="http://schemas.microsoft.com/office/drawing/2014/main" id="{255CCF15-80F2-46CB-91B4-DB77DD6B6B5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245096" y="3715325"/>
            <a:ext cx="1947604" cy="2753299"/>
          </a:xfrm>
          <a:prstGeom prst="rect">
            <a:avLst/>
          </a:prstGeom>
          <a:ln>
            <a:solidFill>
              <a:schemeClr val="bg1">
                <a:lumMod val="85000"/>
              </a:schemeClr>
            </a:solidFill>
          </a:ln>
        </p:spPr>
      </p:pic>
    </p:spTree>
    <p:extLst>
      <p:ext uri="{BB962C8B-B14F-4D97-AF65-F5344CB8AC3E}">
        <p14:creationId xmlns:p14="http://schemas.microsoft.com/office/powerpoint/2010/main" val="2725492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3862129-BF23-4FAF-9CE6-1B865EF695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69841" y="1943344"/>
            <a:ext cx="1901974" cy="2686380"/>
          </a:xfrm>
          <a:prstGeom prst="rect">
            <a:avLst/>
          </a:prstGeom>
          <a:ln>
            <a:solidFill>
              <a:schemeClr val="bg1">
                <a:lumMod val="85000"/>
              </a:schemeClr>
            </a:solidFill>
          </a:ln>
        </p:spPr>
      </p:pic>
      <p:pic>
        <p:nvPicPr>
          <p:cNvPr id="16" name="Picture 15">
            <a:extLst>
              <a:ext uri="{FF2B5EF4-FFF2-40B4-BE49-F238E27FC236}">
                <a16:creationId xmlns:a16="http://schemas.microsoft.com/office/drawing/2014/main" id="{A0598CE4-0310-4520-B3A7-3C64D5CE47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96017" y="3861870"/>
            <a:ext cx="1794449" cy="2548500"/>
          </a:xfrm>
          <a:prstGeom prst="rect">
            <a:avLst/>
          </a:prstGeom>
          <a:ln>
            <a:solidFill>
              <a:schemeClr val="bg1">
                <a:lumMod val="85000"/>
              </a:schemeClr>
            </a:solidFill>
          </a:ln>
        </p:spPr>
      </p:pic>
      <p:pic>
        <p:nvPicPr>
          <p:cNvPr id="14" name="Picture 13">
            <a:extLst>
              <a:ext uri="{FF2B5EF4-FFF2-40B4-BE49-F238E27FC236}">
                <a16:creationId xmlns:a16="http://schemas.microsoft.com/office/drawing/2014/main" id="{A34638E7-5370-44F9-95D7-219A1E9AE1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56785" y="1700860"/>
            <a:ext cx="3255838" cy="4630652"/>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124D897F-8C80-4F9F-AF34-DD8C3E16612A}"/>
              </a:ext>
            </a:extLst>
          </p:cNvPr>
          <p:cNvSpPr>
            <a:spLocks noGrp="1"/>
          </p:cNvSpPr>
          <p:nvPr>
            <p:ph type="title"/>
          </p:nvPr>
        </p:nvSpPr>
        <p:spPr>
          <a:xfrm>
            <a:off x="337745" y="373791"/>
            <a:ext cx="11020586" cy="491985"/>
          </a:xfrm>
        </p:spPr>
        <p:txBody>
          <a:bodyPr/>
          <a:lstStyle/>
          <a:p>
            <a:r>
              <a:rPr lang="en-AU" sz="2800"/>
              <a:t>Flyers: Businesses to members / visitors </a:t>
            </a:r>
            <a:endParaRPr lang="en-AU" sz="2800">
              <a:cs typeface="Arial"/>
            </a:endParaRPr>
          </a:p>
        </p:txBody>
      </p:sp>
      <p:sp>
        <p:nvSpPr>
          <p:cNvPr id="3" name="Slide Number Placeholder 2">
            <a:extLst>
              <a:ext uri="{FF2B5EF4-FFF2-40B4-BE49-F238E27FC236}">
                <a16:creationId xmlns:a16="http://schemas.microsoft.com/office/drawing/2014/main" id="{8D25C652-29A3-462A-AF89-D5C422610483}"/>
              </a:ext>
            </a:extLst>
          </p:cNvPr>
          <p:cNvSpPr>
            <a:spLocks noGrp="1"/>
          </p:cNvSpPr>
          <p:nvPr>
            <p:ph type="sldNum" sz="quarter" idx="4"/>
          </p:nvPr>
        </p:nvSpPr>
        <p:spPr>
          <a:xfrm>
            <a:off x="10832929" y="6556472"/>
            <a:ext cx="969962" cy="196850"/>
          </a:xfrm>
        </p:spPr>
        <p:txBody>
          <a:bodyPr/>
          <a:lstStyle/>
          <a:p>
            <a:fld id="{6445CA75-65CF-428D-AAFD-249FBBE0F4CE}" type="slidenum">
              <a:rPr lang="en-GB" smtClean="0"/>
              <a:pPr/>
              <a:t>6</a:t>
            </a:fld>
            <a:endParaRPr lang="en-GB"/>
          </a:p>
        </p:txBody>
      </p:sp>
      <p:sp>
        <p:nvSpPr>
          <p:cNvPr id="15" name="TextBox 14">
            <a:extLst>
              <a:ext uri="{FF2B5EF4-FFF2-40B4-BE49-F238E27FC236}">
                <a16:creationId xmlns:a16="http://schemas.microsoft.com/office/drawing/2014/main" id="{E0E54081-E120-4DE2-9860-237EA61C1C73}"/>
              </a:ext>
            </a:extLst>
          </p:cNvPr>
          <p:cNvSpPr txBox="1"/>
          <p:nvPr/>
        </p:nvSpPr>
        <p:spPr>
          <a:xfrm>
            <a:off x="345094" y="1181389"/>
            <a:ext cx="4491300" cy="193899"/>
          </a:xfrm>
          <a:prstGeom prst="rect">
            <a:avLst/>
          </a:prstGeom>
          <a:noFill/>
        </p:spPr>
        <p:txBody>
          <a:bodyPr wrap="square" lIns="0" tIns="0" rIns="0" bIns="0" rtlCol="0">
            <a:spAutoFit/>
          </a:bodyPr>
          <a:lstStyle/>
          <a:p>
            <a:pPr algn="l">
              <a:lnSpc>
                <a:spcPct val="90000"/>
              </a:lnSpc>
              <a:spcAft>
                <a:spcPts val="800"/>
              </a:spcAft>
            </a:pPr>
            <a:r>
              <a:rPr lang="en-US" sz="1400">
                <a:solidFill>
                  <a:schemeClr val="tx1">
                    <a:lumMod val="95000"/>
                    <a:lumOff val="5000"/>
                  </a:schemeClr>
                </a:solidFill>
                <a:hlinkClick r:id="rId6"/>
              </a:rPr>
              <a:t>Click here to download A4 and print-ready versions</a:t>
            </a:r>
            <a:endParaRPr lang="en-AU" sz="1400">
              <a:solidFill>
                <a:schemeClr val="tx1">
                  <a:lumMod val="95000"/>
                  <a:lumOff val="5000"/>
                </a:schemeClr>
              </a:solidFill>
            </a:endParaRPr>
          </a:p>
        </p:txBody>
      </p:sp>
      <p:pic>
        <p:nvPicPr>
          <p:cNvPr id="6" name="Picture 5">
            <a:extLst>
              <a:ext uri="{FF2B5EF4-FFF2-40B4-BE49-F238E27FC236}">
                <a16:creationId xmlns:a16="http://schemas.microsoft.com/office/drawing/2014/main" id="{23B990CC-6CD1-4FCE-961F-EA2FC6459AE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04820" y="1700809"/>
            <a:ext cx="3254198" cy="4602834"/>
          </a:xfrm>
          <a:prstGeom prst="rect">
            <a:avLst/>
          </a:prstGeom>
          <a:ln>
            <a:solidFill>
              <a:schemeClr val="bg1">
                <a:lumMod val="85000"/>
              </a:schemeClr>
            </a:solidFill>
          </a:ln>
        </p:spPr>
      </p:pic>
      <p:sp>
        <p:nvSpPr>
          <p:cNvPr id="13" name="Rectangle: Rounded Corners 12">
            <a:extLst>
              <a:ext uri="{FF2B5EF4-FFF2-40B4-BE49-F238E27FC236}">
                <a16:creationId xmlns:a16="http://schemas.microsoft.com/office/drawing/2014/main" id="{D0AA1331-C1AA-41A6-A8AF-72EEE9B6920A}"/>
              </a:ext>
            </a:extLst>
          </p:cNvPr>
          <p:cNvSpPr/>
          <p:nvPr/>
        </p:nvSpPr>
        <p:spPr>
          <a:xfrm>
            <a:off x="8273229" y="4445610"/>
            <a:ext cx="1503728" cy="1968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bg1"/>
                </a:solidFill>
              </a:rPr>
              <a:t>ADD YOUR LOGO HERE</a:t>
            </a:r>
            <a:endParaRPr lang="en-AU" sz="700" b="1">
              <a:solidFill>
                <a:schemeClr val="bg1"/>
              </a:solidFill>
            </a:endParaRPr>
          </a:p>
        </p:txBody>
      </p:sp>
      <p:sp>
        <p:nvSpPr>
          <p:cNvPr id="21" name="Rectangle: Rounded Corners 20">
            <a:extLst>
              <a:ext uri="{FF2B5EF4-FFF2-40B4-BE49-F238E27FC236}">
                <a16:creationId xmlns:a16="http://schemas.microsoft.com/office/drawing/2014/main" id="{67F96837-C897-4E65-BE65-9174C76E4E88}"/>
              </a:ext>
            </a:extLst>
          </p:cNvPr>
          <p:cNvSpPr/>
          <p:nvPr/>
        </p:nvSpPr>
        <p:spPr>
          <a:xfrm>
            <a:off x="10119514" y="6219616"/>
            <a:ext cx="1503728" cy="1968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bg1"/>
                </a:solidFill>
              </a:rPr>
              <a:t>ADD YOUR LOGO HERE</a:t>
            </a:r>
            <a:endParaRPr lang="en-AU" sz="700" b="1">
              <a:solidFill>
                <a:schemeClr val="bg1"/>
              </a:solidFill>
            </a:endParaRPr>
          </a:p>
        </p:txBody>
      </p:sp>
    </p:spTree>
    <p:extLst>
      <p:ext uri="{BB962C8B-B14F-4D97-AF65-F5344CB8AC3E}">
        <p14:creationId xmlns:p14="http://schemas.microsoft.com/office/powerpoint/2010/main" val="2404225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1B7A6-A3A4-4E65-9750-1552847CD792}"/>
              </a:ext>
            </a:extLst>
          </p:cNvPr>
          <p:cNvSpPr/>
          <p:nvPr/>
        </p:nvSpPr>
        <p:spPr>
          <a:xfrm>
            <a:off x="4698585" y="4557398"/>
            <a:ext cx="2793600" cy="20121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5">
            <a:extLst>
              <a:ext uri="{FF2B5EF4-FFF2-40B4-BE49-F238E27FC236}">
                <a16:creationId xmlns:a16="http://schemas.microsoft.com/office/drawing/2014/main" id="{5E67CFC7-6C63-44C2-8CF3-DCE502F84F02}"/>
              </a:ext>
            </a:extLst>
          </p:cNvPr>
          <p:cNvSpPr txBox="1">
            <a:spLocks/>
          </p:cNvSpPr>
          <p:nvPr/>
        </p:nvSpPr>
        <p:spPr>
          <a:xfrm>
            <a:off x="341746" y="366080"/>
            <a:ext cx="11434598" cy="477802"/>
          </a:xfrm>
          <a:prstGeom prst="rect">
            <a:avLst/>
          </a:prstGeom>
        </p:spPr>
        <p:txBody>
          <a:bodyPr vert="horz" lIns="0" tIns="0" rIns="0" bIns="0" rtlCol="0" anchor="t">
            <a:noAutofit/>
          </a:bodyPr>
          <a:lstStyle>
            <a:lvl1pPr defTabSz="914377">
              <a:lnSpc>
                <a:spcPct val="90000"/>
              </a:lnSpc>
              <a:spcBef>
                <a:spcPct val="0"/>
              </a:spcBef>
              <a:buNone/>
              <a:defRPr sz="2800">
                <a:ea typeface="+mj-ea"/>
                <a:cs typeface="+mj-cs"/>
              </a:defRPr>
            </a:lvl1pPr>
          </a:lstStyle>
          <a:p>
            <a:r>
              <a:rPr lang="en-AU"/>
              <a:t>Posters: Add your own image and logo</a:t>
            </a:r>
            <a:endParaRPr lang="en-US"/>
          </a:p>
        </p:txBody>
      </p:sp>
      <p:sp>
        <p:nvSpPr>
          <p:cNvPr id="8" name="TextBox 7">
            <a:extLst>
              <a:ext uri="{FF2B5EF4-FFF2-40B4-BE49-F238E27FC236}">
                <a16:creationId xmlns:a16="http://schemas.microsoft.com/office/drawing/2014/main" id="{860E0B20-9219-4918-90F7-4742DC8D0B45}"/>
              </a:ext>
            </a:extLst>
          </p:cNvPr>
          <p:cNvSpPr txBox="1"/>
          <p:nvPr/>
        </p:nvSpPr>
        <p:spPr>
          <a:xfrm>
            <a:off x="3690701" y="3849512"/>
            <a:ext cx="6038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4000" b="1">
                <a:cs typeface="Arial"/>
              </a:rPr>
              <a:t>+</a:t>
            </a:r>
            <a:endParaRPr lang="en-US" sz="4000">
              <a:cs typeface="Arial"/>
            </a:endParaRPr>
          </a:p>
        </p:txBody>
      </p:sp>
      <p:sp>
        <p:nvSpPr>
          <p:cNvPr id="10" name="TextBox 9">
            <a:extLst>
              <a:ext uri="{FF2B5EF4-FFF2-40B4-BE49-F238E27FC236}">
                <a16:creationId xmlns:a16="http://schemas.microsoft.com/office/drawing/2014/main" id="{87E8C746-8BBA-4B85-8035-B6C4C2052894}"/>
              </a:ext>
            </a:extLst>
          </p:cNvPr>
          <p:cNvSpPr txBox="1"/>
          <p:nvPr/>
        </p:nvSpPr>
        <p:spPr>
          <a:xfrm>
            <a:off x="7759401" y="3849512"/>
            <a:ext cx="6038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4000" b="1">
                <a:cs typeface="Arial"/>
              </a:rPr>
              <a:t>=</a:t>
            </a:r>
          </a:p>
        </p:txBody>
      </p:sp>
      <p:pic>
        <p:nvPicPr>
          <p:cNvPr id="28" name="Picture 11">
            <a:extLst>
              <a:ext uri="{FF2B5EF4-FFF2-40B4-BE49-F238E27FC236}">
                <a16:creationId xmlns:a16="http://schemas.microsoft.com/office/drawing/2014/main" id="{65393483-BDCB-4F2F-8907-6A98524BBE6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893232" y="5045420"/>
            <a:ext cx="612663" cy="612663"/>
          </a:xfrm>
          <a:prstGeom prst="rect">
            <a:avLst/>
          </a:prstGeom>
        </p:spPr>
      </p:pic>
      <p:sp>
        <p:nvSpPr>
          <p:cNvPr id="26" name="TextBox 25">
            <a:extLst>
              <a:ext uri="{FF2B5EF4-FFF2-40B4-BE49-F238E27FC236}">
                <a16:creationId xmlns:a16="http://schemas.microsoft.com/office/drawing/2014/main" id="{36C2B5C2-B58C-465B-B668-22BEC849D450}"/>
              </a:ext>
            </a:extLst>
          </p:cNvPr>
          <p:cNvSpPr txBox="1"/>
          <p:nvPr/>
        </p:nvSpPr>
        <p:spPr>
          <a:xfrm>
            <a:off x="341746" y="1177822"/>
            <a:ext cx="1149017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a:ea typeface="+mn-lt"/>
                <a:cs typeface="+mn-lt"/>
              </a:rPr>
              <a:t>Instructions:</a:t>
            </a:r>
          </a:p>
          <a:p>
            <a:pPr marL="342900" indent="-342900">
              <a:buAutoNum type="arabicPeriod"/>
            </a:pPr>
            <a:r>
              <a:rPr lang="en-AU" sz="1400">
                <a:ea typeface="+mn-lt"/>
                <a:cs typeface="+mn-lt"/>
                <a:hlinkClick r:id="rId4"/>
              </a:rPr>
              <a:t>Download the template by clicking here</a:t>
            </a:r>
            <a:endParaRPr lang="en-AU" sz="1400">
              <a:ea typeface="+mn-lt"/>
              <a:cs typeface="+mn-lt"/>
            </a:endParaRPr>
          </a:p>
          <a:p>
            <a:pPr marL="342900" indent="-342900">
              <a:buAutoNum type="arabicPeriod"/>
            </a:pPr>
            <a:r>
              <a:rPr lang="en-AU" sz="1400">
                <a:ea typeface="+mn-lt"/>
                <a:cs typeface="+mn-lt"/>
              </a:rPr>
              <a:t>Open the file in your usual image editing software. Add your own photo as a background</a:t>
            </a:r>
          </a:p>
          <a:p>
            <a:pPr marL="342900" indent="-342900">
              <a:buAutoNum type="arabicPeriod"/>
            </a:pPr>
            <a:r>
              <a:rPr lang="en-AU" sz="1400">
                <a:ea typeface="+mn-lt"/>
                <a:cs typeface="+mn-lt"/>
              </a:rPr>
              <a:t>Add your own logo in the bottom right-hand corner </a:t>
            </a:r>
          </a:p>
          <a:p>
            <a:pPr marL="342900" indent="-342900">
              <a:buAutoNum type="arabicPeriod"/>
            </a:pPr>
            <a:r>
              <a:rPr lang="en-AU" sz="1400">
                <a:ea typeface="+mn-lt"/>
                <a:cs typeface="+mn-lt"/>
              </a:rPr>
              <a:t>Finalise your poster.</a:t>
            </a:r>
            <a:endParaRPr lang="en-AU" sz="1400" b="1">
              <a:ea typeface="+mn-lt"/>
              <a:cs typeface="+mn-lt"/>
            </a:endParaRPr>
          </a:p>
        </p:txBody>
      </p:sp>
      <p:pic>
        <p:nvPicPr>
          <p:cNvPr id="14" name="Picture 13">
            <a:extLst>
              <a:ext uri="{FF2B5EF4-FFF2-40B4-BE49-F238E27FC236}">
                <a16:creationId xmlns:a16="http://schemas.microsoft.com/office/drawing/2014/main" id="{F580E288-97D4-4676-B52A-E8063E6CB3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3383" y="2677249"/>
            <a:ext cx="2794215" cy="3951528"/>
          </a:xfrm>
          <a:prstGeom prst="rect">
            <a:avLst/>
          </a:prstGeom>
          <a:ln>
            <a:solidFill>
              <a:schemeClr val="bg1">
                <a:lumMod val="85000"/>
              </a:schemeClr>
            </a:solidFill>
          </a:ln>
        </p:spPr>
      </p:pic>
      <p:sp>
        <p:nvSpPr>
          <p:cNvPr id="30" name="Rectangle 29">
            <a:extLst>
              <a:ext uri="{FF2B5EF4-FFF2-40B4-BE49-F238E27FC236}">
                <a16:creationId xmlns:a16="http://schemas.microsoft.com/office/drawing/2014/main" id="{05592922-3F1D-4EB9-8B6F-591C502D6DDF}"/>
              </a:ext>
            </a:extLst>
          </p:cNvPr>
          <p:cNvSpPr/>
          <p:nvPr/>
        </p:nvSpPr>
        <p:spPr>
          <a:xfrm>
            <a:off x="10691065" y="6162675"/>
            <a:ext cx="729410" cy="4068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bg1"/>
                </a:solidFill>
              </a:rPr>
              <a:t>ADD YOUR </a:t>
            </a:r>
            <a:br>
              <a:rPr lang="en-US" sz="600" b="1">
                <a:solidFill>
                  <a:schemeClr val="bg1"/>
                </a:solidFill>
              </a:rPr>
            </a:br>
            <a:r>
              <a:rPr lang="en-US" sz="600" b="1">
                <a:solidFill>
                  <a:schemeClr val="bg1"/>
                </a:solidFill>
              </a:rPr>
              <a:t>LOGO HERE</a:t>
            </a:r>
            <a:endParaRPr lang="en-AU" sz="600" b="1">
              <a:solidFill>
                <a:schemeClr val="bg1"/>
              </a:solidFill>
            </a:endParaRPr>
          </a:p>
        </p:txBody>
      </p:sp>
      <p:pic>
        <p:nvPicPr>
          <p:cNvPr id="12" name="Picture 11">
            <a:extLst>
              <a:ext uri="{FF2B5EF4-FFF2-40B4-BE49-F238E27FC236}">
                <a16:creationId xmlns:a16="http://schemas.microsoft.com/office/drawing/2014/main" id="{2DE5007C-5C69-4DA2-9D57-D165BAD3C3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 t="50344" r="-889" b="-35888"/>
          <a:stretch/>
        </p:blipFill>
        <p:spPr>
          <a:xfrm>
            <a:off x="4699200" y="2690876"/>
            <a:ext cx="2833289" cy="3347974"/>
          </a:xfrm>
          <a:prstGeom prst="rect">
            <a:avLst/>
          </a:prstGeom>
        </p:spPr>
      </p:pic>
      <p:pic>
        <p:nvPicPr>
          <p:cNvPr id="13" name="Picture 12">
            <a:extLst>
              <a:ext uri="{FF2B5EF4-FFF2-40B4-BE49-F238E27FC236}">
                <a16:creationId xmlns:a16="http://schemas.microsoft.com/office/drawing/2014/main" id="{4C52BEE9-7A06-6B43-865A-F44E9C71B1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 t="50344" r="-889" b="-35888"/>
          <a:stretch/>
        </p:blipFill>
        <p:spPr>
          <a:xfrm>
            <a:off x="8672259" y="2741864"/>
            <a:ext cx="2833289" cy="3347974"/>
          </a:xfrm>
          <a:prstGeom prst="rect">
            <a:avLst/>
          </a:prstGeom>
        </p:spPr>
      </p:pic>
      <p:pic>
        <p:nvPicPr>
          <p:cNvPr id="21" name="Picture 20">
            <a:extLst>
              <a:ext uri="{FF2B5EF4-FFF2-40B4-BE49-F238E27FC236}">
                <a16:creationId xmlns:a16="http://schemas.microsoft.com/office/drawing/2014/main" id="{63C176F0-8A62-4B71-B054-9A30276746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672259" y="2705390"/>
            <a:ext cx="2792350" cy="3951528"/>
          </a:xfrm>
          <a:prstGeom prst="rect">
            <a:avLst/>
          </a:prstGeom>
          <a:ln>
            <a:solidFill>
              <a:schemeClr val="bg1">
                <a:lumMod val="85000"/>
              </a:schemeClr>
            </a:solidFill>
          </a:ln>
        </p:spPr>
      </p:pic>
      <p:sp>
        <p:nvSpPr>
          <p:cNvPr id="15" name="Rectangle: Rounded Corners 14">
            <a:extLst>
              <a:ext uri="{FF2B5EF4-FFF2-40B4-BE49-F238E27FC236}">
                <a16:creationId xmlns:a16="http://schemas.microsoft.com/office/drawing/2014/main" id="{B2AFFB16-19E2-49A6-A999-4F0E44373070}"/>
              </a:ext>
            </a:extLst>
          </p:cNvPr>
          <p:cNvSpPr/>
          <p:nvPr/>
        </p:nvSpPr>
        <p:spPr>
          <a:xfrm>
            <a:off x="9916747" y="6405319"/>
            <a:ext cx="1503728" cy="1968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bg1"/>
                </a:solidFill>
              </a:rPr>
              <a:t>ADD YOUR LOGO HERE</a:t>
            </a:r>
            <a:endParaRPr lang="en-AU" sz="700" b="1">
              <a:solidFill>
                <a:schemeClr val="bg1"/>
              </a:solidFill>
            </a:endParaRPr>
          </a:p>
        </p:txBody>
      </p:sp>
    </p:spTree>
    <p:extLst>
      <p:ext uri="{BB962C8B-B14F-4D97-AF65-F5344CB8AC3E}">
        <p14:creationId xmlns:p14="http://schemas.microsoft.com/office/powerpoint/2010/main" val="240896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F5E132-682F-C740-B9E5-280BA3A05DBA}"/>
              </a:ext>
            </a:extLst>
          </p:cNvPr>
          <p:cNvSpPr/>
          <p:nvPr/>
        </p:nvSpPr>
        <p:spPr>
          <a:xfrm>
            <a:off x="300038" y="5372101"/>
            <a:ext cx="1843087"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476F372-E04F-4E12-9D1A-21C5BDAE590A}"/>
              </a:ext>
            </a:extLst>
          </p:cNvPr>
          <p:cNvSpPr>
            <a:spLocks noGrp="1"/>
          </p:cNvSpPr>
          <p:nvPr>
            <p:ph type="title"/>
          </p:nvPr>
        </p:nvSpPr>
        <p:spPr>
          <a:xfrm>
            <a:off x="346218" y="366080"/>
            <a:ext cx="11214821" cy="387798"/>
          </a:xfrm>
        </p:spPr>
        <p:txBody>
          <a:bodyPr/>
          <a:lstStyle/>
          <a:p>
            <a:r>
              <a:rPr lang="en-US" sz="2800"/>
              <a:t>Social assets: COVID safe </a:t>
            </a:r>
            <a:r>
              <a:rPr lang="en-AU" sz="2800"/>
              <a:t>behaviours</a:t>
            </a:r>
            <a:r>
              <a:rPr lang="en-US" sz="2800"/>
              <a:t> </a:t>
            </a:r>
            <a:endParaRPr lang="en-AU" sz="2800"/>
          </a:p>
        </p:txBody>
      </p:sp>
      <p:sp>
        <p:nvSpPr>
          <p:cNvPr id="8" name="TextBox 7">
            <a:extLst>
              <a:ext uri="{FF2B5EF4-FFF2-40B4-BE49-F238E27FC236}">
                <a16:creationId xmlns:a16="http://schemas.microsoft.com/office/drawing/2014/main" id="{F8022FFD-DE89-1243-99FD-1976C9035C8B}"/>
              </a:ext>
            </a:extLst>
          </p:cNvPr>
          <p:cNvSpPr txBox="1"/>
          <p:nvPr/>
        </p:nvSpPr>
        <p:spPr>
          <a:xfrm>
            <a:off x="4045419" y="5434408"/>
            <a:ext cx="3600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a:cs typeface="Arial"/>
              </a:rPr>
              <a:t>Post:</a:t>
            </a:r>
            <a:r>
              <a:rPr lang="en-US" sz="1200" b="1">
                <a:cs typeface="Arial"/>
              </a:rPr>
              <a:t> </a:t>
            </a:r>
            <a:r>
              <a:rPr lang="en-US" sz="1200">
                <a:cs typeface="Arial"/>
              </a:rPr>
              <a:t>Heading to the gym? </a:t>
            </a:r>
            <a:r>
              <a:rPr lang="en-US" sz="1200" b="0">
                <a:cs typeface="Arial"/>
              </a:rPr>
              <a:t>These are simple steps you can take to help keep yourself, other customers and staff COVID safe. </a:t>
            </a:r>
            <a:r>
              <a:rPr lang="en-US" sz="1200">
                <a:cs typeface="Arial"/>
              </a:rPr>
              <a:t>Find out more at </a:t>
            </a:r>
            <a:r>
              <a:rPr lang="en-US" sz="1200">
                <a:cs typeface="Arial"/>
                <a:hlinkClick r:id="rId2">
                  <a:extLst>
                    <a:ext uri="{A12FA001-AC4F-418D-AE19-62706E023703}">
                      <ahyp:hlinkClr xmlns:ahyp="http://schemas.microsoft.com/office/drawing/2018/hyperlinkcolor" val="tx"/>
                    </a:ext>
                  </a:extLst>
                </a:hlinkClick>
              </a:rPr>
              <a:t>nsw.gov.au</a:t>
            </a:r>
            <a:endParaRPr lang="en-AU" sz="1200">
              <a:cs typeface="Arial"/>
              <a:hlinkClick r:id="rId3">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579D14E9-3032-2B4E-BA52-DC7610D6B9DA}"/>
              </a:ext>
            </a:extLst>
          </p:cNvPr>
          <p:cNvSpPr txBox="1"/>
          <p:nvPr/>
        </p:nvSpPr>
        <p:spPr>
          <a:xfrm>
            <a:off x="344547" y="5434408"/>
            <a:ext cx="35993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a:cs typeface="Arial"/>
              </a:rPr>
              <a:t>Post:</a:t>
            </a:r>
            <a:r>
              <a:rPr lang="en-US" sz="1200" b="1">
                <a:cs typeface="Arial"/>
              </a:rPr>
              <a:t> </a:t>
            </a:r>
            <a:r>
              <a:rPr lang="en-US" sz="1200">
                <a:cs typeface="Arial"/>
              </a:rPr>
              <a:t>Be alert for symptoms before you head to the gym – even if you are fully vaccinated. If you're feeling unwell, please do not visit our premises. You will need to get tested and follow the health advice. Find out more at </a:t>
            </a:r>
            <a:r>
              <a:rPr lang="en-US" sz="1200">
                <a:cs typeface="Arial"/>
                <a:hlinkClick r:id="rId4"/>
              </a:rPr>
              <a:t>nsw.gov.au</a:t>
            </a:r>
            <a:r>
              <a:rPr lang="en-US" sz="1200">
                <a:cs typeface="Arial"/>
              </a:rPr>
              <a:t> </a:t>
            </a:r>
            <a:endParaRPr lang="en-AU" sz="1200">
              <a:cs typeface="Arial"/>
              <a:hlinkClick r:id="rId3">
                <a:extLst>
                  <a:ext uri="{A12FA001-AC4F-418D-AE19-62706E023703}">
                    <ahyp:hlinkClr xmlns:ahyp="http://schemas.microsoft.com/office/drawing/2018/hyperlinkcolor" val="tx"/>
                  </a:ext>
                </a:extLst>
              </a:hlinkClick>
            </a:endParaRPr>
          </a:p>
        </p:txBody>
      </p:sp>
      <p:sp>
        <p:nvSpPr>
          <p:cNvPr id="10" name="TextBox 9">
            <a:extLst>
              <a:ext uri="{FF2B5EF4-FFF2-40B4-BE49-F238E27FC236}">
                <a16:creationId xmlns:a16="http://schemas.microsoft.com/office/drawing/2014/main" id="{2BB0FC0E-7398-9941-80A3-A08CEAC80C2E}"/>
              </a:ext>
            </a:extLst>
          </p:cNvPr>
          <p:cNvSpPr txBox="1"/>
          <p:nvPr/>
        </p:nvSpPr>
        <p:spPr>
          <a:xfrm>
            <a:off x="7746945" y="5434408"/>
            <a:ext cx="3601746" cy="830997"/>
          </a:xfrm>
          <a:prstGeom prst="rect">
            <a:avLst/>
          </a:prstGeom>
          <a:noFill/>
        </p:spPr>
        <p:txBody>
          <a:bodyPr wrap="square" lIns="91440" tIns="45720" rIns="91440" bIns="45720" anchor="t">
            <a:spAutoFit/>
          </a:bodyPr>
          <a:lstStyle/>
          <a:p>
            <a:r>
              <a:rPr lang="en-AU" sz="1200" b="1">
                <a:cs typeface="Arial"/>
              </a:rPr>
              <a:t>Post:</a:t>
            </a:r>
            <a:r>
              <a:rPr lang="en-US" sz="1200" b="1">
                <a:cs typeface="Arial"/>
              </a:rPr>
              <a:t> </a:t>
            </a:r>
            <a:r>
              <a:rPr lang="en-US" sz="1200">
                <a:cs typeface="Arial"/>
              </a:rPr>
              <a:t>Keep your workout COVID safe by bringing your own towel and mat. </a:t>
            </a:r>
            <a:r>
              <a:rPr lang="en-AU" sz="1200" b="0">
                <a:cs typeface="Arial"/>
              </a:rPr>
              <a:t>It’s up to us to keep ourselves and our community COVID safe. </a:t>
            </a:r>
            <a:r>
              <a:rPr lang="en-US" sz="1200">
                <a:cs typeface="Arial"/>
              </a:rPr>
              <a:t>Find out more at </a:t>
            </a:r>
            <a:r>
              <a:rPr lang="en-US" sz="1200">
                <a:cs typeface="Arial"/>
                <a:hlinkClick r:id="rId2"/>
              </a:rPr>
              <a:t>nsw.gov.au</a:t>
            </a:r>
            <a:endParaRPr lang="en-AU" sz="1200">
              <a:cs typeface="Arial"/>
              <a:hlinkClick r:id="rId3">
                <a:extLst>
                  <a:ext uri="{A12FA001-AC4F-418D-AE19-62706E023703}">
                    <ahyp:hlinkClr xmlns:ahyp="http://schemas.microsoft.com/office/drawing/2018/hyperlinkcolor" val="tx"/>
                  </a:ext>
                </a:extLst>
              </a:hlinkClick>
            </a:endParaRPr>
          </a:p>
        </p:txBody>
      </p:sp>
      <p:sp>
        <p:nvSpPr>
          <p:cNvPr id="11" name="Rectangle 10">
            <a:extLst>
              <a:ext uri="{FF2B5EF4-FFF2-40B4-BE49-F238E27FC236}">
                <a16:creationId xmlns:a16="http://schemas.microsoft.com/office/drawing/2014/main" id="{1D1183FB-B85C-804D-9188-1CCE2F18B0A3}"/>
              </a:ext>
            </a:extLst>
          </p:cNvPr>
          <p:cNvSpPr/>
          <p:nvPr/>
        </p:nvSpPr>
        <p:spPr>
          <a:xfrm>
            <a:off x="343893" y="1650641"/>
            <a:ext cx="3600000" cy="3600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86B682-9BD6-8E49-815C-3C687A1C269D}"/>
              </a:ext>
            </a:extLst>
          </p:cNvPr>
          <p:cNvSpPr/>
          <p:nvPr/>
        </p:nvSpPr>
        <p:spPr>
          <a:xfrm>
            <a:off x="4046619" y="1640008"/>
            <a:ext cx="3600000" cy="36000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B769F492-74EA-6044-BDC6-15150F9A419C}"/>
              </a:ext>
            </a:extLst>
          </p:cNvPr>
          <p:cNvSpPr/>
          <p:nvPr/>
        </p:nvSpPr>
        <p:spPr>
          <a:xfrm>
            <a:off x="7753419" y="1640008"/>
            <a:ext cx="3600000" cy="360000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263F4D82-DC7F-44FB-B284-B554D3C6C51F}"/>
              </a:ext>
            </a:extLst>
          </p:cNvPr>
          <p:cNvSpPr txBox="1"/>
          <p:nvPr/>
        </p:nvSpPr>
        <p:spPr>
          <a:xfrm>
            <a:off x="7753419" y="1185436"/>
            <a:ext cx="3321050" cy="193899"/>
          </a:xfrm>
          <a:prstGeom prst="rect">
            <a:avLst/>
          </a:prstGeom>
          <a:noFill/>
        </p:spPr>
        <p:txBody>
          <a:bodyPr wrap="square" lIns="0" tIns="0" rIns="0" bIns="0" rtlCol="0">
            <a:spAutoFit/>
          </a:bodyPr>
          <a:lstStyle/>
          <a:p>
            <a:pPr algn="l">
              <a:lnSpc>
                <a:spcPct val="90000"/>
              </a:lnSpc>
              <a:spcAft>
                <a:spcPts val="800"/>
              </a:spcAft>
            </a:pPr>
            <a:r>
              <a:rPr lang="en-US" sz="1400">
                <a:hlinkClick r:id="rId8"/>
              </a:rPr>
              <a:t>Click here to download social tile</a:t>
            </a:r>
            <a:endParaRPr lang="en-AU" sz="1400"/>
          </a:p>
        </p:txBody>
      </p:sp>
      <p:sp>
        <p:nvSpPr>
          <p:cNvPr id="16" name="TextBox 15">
            <a:extLst>
              <a:ext uri="{FF2B5EF4-FFF2-40B4-BE49-F238E27FC236}">
                <a16:creationId xmlns:a16="http://schemas.microsoft.com/office/drawing/2014/main" id="{19EFFFA9-7995-4F63-8272-0485CF61EB82}"/>
              </a:ext>
            </a:extLst>
          </p:cNvPr>
          <p:cNvSpPr txBox="1"/>
          <p:nvPr/>
        </p:nvSpPr>
        <p:spPr>
          <a:xfrm>
            <a:off x="343894" y="1185437"/>
            <a:ext cx="3321050" cy="193899"/>
          </a:xfrm>
          <a:prstGeom prst="rect">
            <a:avLst/>
          </a:prstGeom>
          <a:noFill/>
        </p:spPr>
        <p:txBody>
          <a:bodyPr wrap="square" lIns="0" tIns="0" rIns="0" bIns="0" rtlCol="0">
            <a:spAutoFit/>
          </a:bodyPr>
          <a:lstStyle/>
          <a:p>
            <a:pPr algn="l">
              <a:lnSpc>
                <a:spcPct val="90000"/>
              </a:lnSpc>
              <a:spcAft>
                <a:spcPts val="800"/>
              </a:spcAft>
            </a:pPr>
            <a:r>
              <a:rPr lang="en-US" sz="1400">
                <a:hlinkClick r:id="rId9"/>
              </a:rPr>
              <a:t>Click here to download social tile</a:t>
            </a:r>
            <a:endParaRPr lang="en-AU" sz="1400"/>
          </a:p>
        </p:txBody>
      </p:sp>
      <p:sp>
        <p:nvSpPr>
          <p:cNvPr id="17" name="TextBox 16">
            <a:extLst>
              <a:ext uri="{FF2B5EF4-FFF2-40B4-BE49-F238E27FC236}">
                <a16:creationId xmlns:a16="http://schemas.microsoft.com/office/drawing/2014/main" id="{1A13F109-B648-4CF0-913F-9B4159AAAE46}"/>
              </a:ext>
            </a:extLst>
          </p:cNvPr>
          <p:cNvSpPr txBox="1"/>
          <p:nvPr/>
        </p:nvSpPr>
        <p:spPr>
          <a:xfrm>
            <a:off x="4045419" y="1185436"/>
            <a:ext cx="3321050" cy="193899"/>
          </a:xfrm>
          <a:prstGeom prst="rect">
            <a:avLst/>
          </a:prstGeom>
          <a:noFill/>
        </p:spPr>
        <p:txBody>
          <a:bodyPr wrap="square" lIns="0" tIns="0" rIns="0" bIns="0" rtlCol="0">
            <a:spAutoFit/>
          </a:bodyPr>
          <a:lstStyle/>
          <a:p>
            <a:pPr algn="l">
              <a:lnSpc>
                <a:spcPct val="90000"/>
              </a:lnSpc>
              <a:spcAft>
                <a:spcPts val="800"/>
              </a:spcAft>
            </a:pPr>
            <a:r>
              <a:rPr lang="en-US" sz="1400">
                <a:hlinkClick r:id="rId10"/>
              </a:rPr>
              <a:t>Click here to download social tile</a:t>
            </a:r>
            <a:endParaRPr lang="en-AU" sz="1400"/>
          </a:p>
        </p:txBody>
      </p:sp>
    </p:spTree>
    <p:extLst>
      <p:ext uri="{BB962C8B-B14F-4D97-AF65-F5344CB8AC3E}">
        <p14:creationId xmlns:p14="http://schemas.microsoft.com/office/powerpoint/2010/main" val="4006153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F372-E04F-4E12-9D1A-21C5BDAE590A}"/>
              </a:ext>
            </a:extLst>
          </p:cNvPr>
          <p:cNvSpPr>
            <a:spLocks noGrp="1"/>
          </p:cNvSpPr>
          <p:nvPr>
            <p:ph type="title"/>
          </p:nvPr>
        </p:nvSpPr>
        <p:spPr>
          <a:xfrm>
            <a:off x="346219" y="366080"/>
            <a:ext cx="11214821" cy="387798"/>
          </a:xfrm>
        </p:spPr>
        <p:txBody>
          <a:bodyPr/>
          <a:lstStyle/>
          <a:p>
            <a:r>
              <a:rPr lang="en-US" sz="2800"/>
              <a:t>Social assets: COVID safe </a:t>
            </a:r>
            <a:r>
              <a:rPr lang="en-AU" sz="2800"/>
              <a:t>behaviours</a:t>
            </a:r>
          </a:p>
        </p:txBody>
      </p:sp>
      <p:sp>
        <p:nvSpPr>
          <p:cNvPr id="8" name="TextBox 7">
            <a:extLst>
              <a:ext uri="{FF2B5EF4-FFF2-40B4-BE49-F238E27FC236}">
                <a16:creationId xmlns:a16="http://schemas.microsoft.com/office/drawing/2014/main" id="{F8022FFD-DE89-1243-99FD-1976C9035C8B}"/>
              </a:ext>
            </a:extLst>
          </p:cNvPr>
          <p:cNvSpPr txBox="1"/>
          <p:nvPr/>
        </p:nvSpPr>
        <p:spPr>
          <a:xfrm>
            <a:off x="4045424" y="5435485"/>
            <a:ext cx="3600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a:latin typeface="+mj-lt"/>
                <a:cs typeface="Arial"/>
              </a:rPr>
              <a:t>Post:</a:t>
            </a:r>
            <a:r>
              <a:rPr lang="en-US" sz="1200" b="1">
                <a:latin typeface="+mj-lt"/>
                <a:cs typeface="Arial"/>
              </a:rPr>
              <a:t> </a:t>
            </a:r>
            <a:r>
              <a:rPr lang="en-US" sz="1200">
                <a:latin typeface="+mj-lt"/>
                <a:cs typeface="Arial"/>
              </a:rPr>
              <a:t>Reduce the risk of COVID transmission by keeping your distance from other people where possible when exercising</a:t>
            </a:r>
            <a:r>
              <a:rPr lang="en-AU" sz="1200" b="0">
                <a:solidFill>
                  <a:schemeClr val="tx1"/>
                </a:solidFill>
                <a:latin typeface="+mj-lt"/>
                <a:cs typeface="Arial" panose="020B0604020202020204" pitchFamily="34" charset="0"/>
              </a:rPr>
              <a:t>. It’s up to us to keep ourselves and our community COVID safe. </a:t>
            </a:r>
            <a:r>
              <a:rPr lang="en-AU" sz="1200" b="0" i="0" u="none" strike="noStrike">
                <a:solidFill>
                  <a:srgbClr val="22272B"/>
                </a:solidFill>
                <a:effectLst/>
                <a:latin typeface="+mj-lt"/>
              </a:rPr>
              <a:t>Find out more at </a:t>
            </a:r>
            <a:r>
              <a:rPr lang="en-AU" sz="1200" b="0" i="0" u="sng" strike="noStrike">
                <a:solidFill>
                  <a:srgbClr val="22272B"/>
                </a:solidFill>
                <a:effectLst/>
                <a:latin typeface="+mj-lt"/>
                <a:hlinkClick r:id="rId3"/>
              </a:rPr>
              <a:t>nsw.gov.au</a:t>
            </a:r>
            <a:r>
              <a:rPr lang="en-AU" sz="1200" b="0" i="0">
                <a:solidFill>
                  <a:srgbClr val="000000"/>
                </a:solidFill>
                <a:effectLst/>
                <a:latin typeface="+mj-lt"/>
              </a:rPr>
              <a:t>​</a:t>
            </a:r>
            <a:endParaRPr lang="en-AU" sz="1200">
              <a:latin typeface="+mj-lt"/>
              <a:cs typeface="Arial"/>
              <a:hlinkClick r:id="rId4">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579D14E9-3032-2B4E-BA52-DC7610D6B9DA}"/>
              </a:ext>
            </a:extLst>
          </p:cNvPr>
          <p:cNvSpPr txBox="1"/>
          <p:nvPr/>
        </p:nvSpPr>
        <p:spPr>
          <a:xfrm>
            <a:off x="344624" y="5435485"/>
            <a:ext cx="367962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a:latin typeface="+mj-lt"/>
                <a:cs typeface="Arial"/>
              </a:rPr>
              <a:t>Post:</a:t>
            </a:r>
            <a:r>
              <a:rPr lang="en-US" sz="1200" b="1">
                <a:latin typeface="+mj-lt"/>
                <a:cs typeface="Arial"/>
              </a:rPr>
              <a:t> </a:t>
            </a:r>
            <a:r>
              <a:rPr lang="en-US" sz="1200">
                <a:latin typeface="+mj-lt"/>
                <a:cs typeface="Arial"/>
              </a:rPr>
              <a:t>Heading to the gym? You are still required to </a:t>
            </a:r>
            <a:r>
              <a:rPr lang="en-AU" sz="1200" b="0">
                <a:solidFill>
                  <a:schemeClr val="tx1"/>
                </a:solidFill>
                <a:latin typeface="+mj-lt"/>
                <a:cs typeface="Arial" panose="020B0604020202020204" pitchFamily="34" charset="0"/>
              </a:rPr>
              <a:t>check in and out using the </a:t>
            </a:r>
            <a:r>
              <a:rPr lang="en-AU" sz="1200" b="0">
                <a:solidFill>
                  <a:schemeClr val="tx1"/>
                </a:solidFill>
                <a:latin typeface="+mj-lt"/>
                <a:cs typeface="Arial" panose="020B0604020202020204" pitchFamily="34" charset="0"/>
                <a:hlinkClick r:id="rId5"/>
              </a:rPr>
              <a:t>NSW Government QR code</a:t>
            </a:r>
            <a:r>
              <a:rPr lang="en-AU" sz="1200" b="0">
                <a:solidFill>
                  <a:schemeClr val="tx1"/>
                </a:solidFill>
                <a:latin typeface="+mj-lt"/>
                <a:cs typeface="Arial" panose="020B0604020202020204" pitchFamily="34" charset="0"/>
              </a:rPr>
              <a:t> every time you visit. It’s up to us to keep ourselves and our community COVID safe.</a:t>
            </a:r>
            <a:endParaRPr lang="en-AU" sz="1200">
              <a:latin typeface="+mj-lt"/>
              <a:cs typeface="Arial"/>
              <a:hlinkClick r:id="rId4">
                <a:extLst>
                  <a:ext uri="{A12FA001-AC4F-418D-AE19-62706E023703}">
                    <ahyp:hlinkClr xmlns:ahyp="http://schemas.microsoft.com/office/drawing/2018/hyperlinkcolor" val="tx"/>
                  </a:ext>
                </a:extLst>
              </a:hlinkClick>
            </a:endParaRPr>
          </a:p>
        </p:txBody>
      </p:sp>
      <p:sp>
        <p:nvSpPr>
          <p:cNvPr id="10" name="TextBox 9">
            <a:extLst>
              <a:ext uri="{FF2B5EF4-FFF2-40B4-BE49-F238E27FC236}">
                <a16:creationId xmlns:a16="http://schemas.microsoft.com/office/drawing/2014/main" id="{2BB0FC0E-7398-9941-80A3-A08CEAC80C2E}"/>
              </a:ext>
            </a:extLst>
          </p:cNvPr>
          <p:cNvSpPr txBox="1"/>
          <p:nvPr/>
        </p:nvSpPr>
        <p:spPr>
          <a:xfrm>
            <a:off x="7754758" y="5435485"/>
            <a:ext cx="3615184" cy="1200329"/>
          </a:xfrm>
          <a:prstGeom prst="rect">
            <a:avLst/>
          </a:prstGeom>
          <a:noFill/>
        </p:spPr>
        <p:txBody>
          <a:bodyPr wrap="square" lIns="91440" tIns="45720" rIns="91440" bIns="45720" anchor="t">
            <a:spAutoFit/>
          </a:bodyPr>
          <a:lstStyle/>
          <a:p>
            <a:r>
              <a:rPr lang="en-AU" sz="1200" b="1">
                <a:latin typeface="+mj-lt"/>
                <a:cs typeface="Arial"/>
              </a:rPr>
              <a:t>Post:</a:t>
            </a:r>
            <a:r>
              <a:rPr lang="en-US" sz="1200" b="1">
                <a:latin typeface="+mj-lt"/>
                <a:cs typeface="Arial"/>
              </a:rPr>
              <a:t> </a:t>
            </a:r>
            <a:r>
              <a:rPr lang="en-AU" sz="1200" b="0">
                <a:latin typeface="+mj-lt"/>
                <a:cs typeface="Arial"/>
              </a:rPr>
              <a:t>Keep up your protection against COVID-19 by getting a booster vaccine if </a:t>
            </a:r>
            <a:r>
              <a:rPr lang="en-AU" sz="1200">
                <a:latin typeface="+mj-lt"/>
                <a:cs typeface="Arial"/>
              </a:rPr>
              <a:t>it's</a:t>
            </a:r>
            <a:r>
              <a:rPr lang="en-AU" sz="1200" b="0">
                <a:latin typeface="+mj-lt"/>
                <a:cs typeface="Arial"/>
              </a:rPr>
              <a:t> more than six months since your second vaccination. It’s up to all of us to help keep our community COVID safe. </a:t>
            </a:r>
            <a:r>
              <a:rPr lang="en-AU" sz="1200" b="0" i="0" u="none" strike="noStrike">
                <a:solidFill>
                  <a:srgbClr val="22272B"/>
                </a:solidFill>
                <a:effectLst/>
                <a:latin typeface="+mj-lt"/>
              </a:rPr>
              <a:t>Learn more at </a:t>
            </a:r>
            <a:r>
              <a:rPr lang="en-AU" sz="1200" b="0" i="0" u="sng" strike="noStrike">
                <a:solidFill>
                  <a:srgbClr val="22272B"/>
                </a:solidFill>
                <a:effectLst/>
                <a:latin typeface="+mj-lt"/>
                <a:hlinkClick r:id="rId3"/>
              </a:rPr>
              <a:t>nsw.gov.au</a:t>
            </a:r>
            <a:r>
              <a:rPr lang="en-AU" sz="1200" b="0" i="0">
                <a:solidFill>
                  <a:srgbClr val="000000"/>
                </a:solidFill>
                <a:effectLst/>
                <a:latin typeface="+mj-lt"/>
              </a:rPr>
              <a:t>​</a:t>
            </a:r>
            <a:endParaRPr lang="en-AU" sz="1200" b="0">
              <a:latin typeface="+mj-lt"/>
              <a:cs typeface="Arial"/>
            </a:endParaRPr>
          </a:p>
          <a:p>
            <a:endParaRPr lang="en-AU" sz="1200">
              <a:latin typeface="+mj-lt"/>
              <a:cs typeface="Arial"/>
              <a:hlinkClick r:id="rId4">
                <a:extLst>
                  <a:ext uri="{A12FA001-AC4F-418D-AE19-62706E023703}">
                    <ahyp:hlinkClr xmlns:ahyp="http://schemas.microsoft.com/office/drawing/2018/hyperlinkcolor" val="tx"/>
                  </a:ext>
                </a:extLst>
              </a:hlinkClick>
            </a:endParaRPr>
          </a:p>
        </p:txBody>
      </p:sp>
      <p:pic>
        <p:nvPicPr>
          <p:cNvPr id="7" name="Picture 6">
            <a:extLst>
              <a:ext uri="{FF2B5EF4-FFF2-40B4-BE49-F238E27FC236}">
                <a16:creationId xmlns:a16="http://schemas.microsoft.com/office/drawing/2014/main" id="{EC953638-739B-41C1-B4C9-88ECB44C234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46624" y="1640008"/>
            <a:ext cx="3600000" cy="3600000"/>
          </a:xfrm>
          <a:prstGeom prst="rect">
            <a:avLst/>
          </a:prstGeom>
        </p:spPr>
      </p:pic>
      <p:pic>
        <p:nvPicPr>
          <p:cNvPr id="15" name="Picture 14">
            <a:extLst>
              <a:ext uri="{FF2B5EF4-FFF2-40B4-BE49-F238E27FC236}">
                <a16:creationId xmlns:a16="http://schemas.microsoft.com/office/drawing/2014/main" id="{38308EAA-62C2-4D7C-9292-B55B9DDAE80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754758" y="1640008"/>
            <a:ext cx="3600000" cy="3600000"/>
          </a:xfrm>
          <a:prstGeom prst="rect">
            <a:avLst/>
          </a:prstGeom>
        </p:spPr>
      </p:pic>
      <p:pic>
        <p:nvPicPr>
          <p:cNvPr id="5" name="Picture 4">
            <a:extLst>
              <a:ext uri="{FF2B5EF4-FFF2-40B4-BE49-F238E27FC236}">
                <a16:creationId xmlns:a16="http://schemas.microsoft.com/office/drawing/2014/main" id="{C10FA49A-65B0-428E-A52C-C981BFB4FDA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44624" y="1640008"/>
            <a:ext cx="3600000" cy="3600000"/>
          </a:xfrm>
          <a:prstGeom prst="rect">
            <a:avLst/>
          </a:prstGeom>
        </p:spPr>
      </p:pic>
      <p:sp>
        <p:nvSpPr>
          <p:cNvPr id="12" name="TextBox 11">
            <a:extLst>
              <a:ext uri="{FF2B5EF4-FFF2-40B4-BE49-F238E27FC236}">
                <a16:creationId xmlns:a16="http://schemas.microsoft.com/office/drawing/2014/main" id="{AFBA327D-BC9E-4F8E-B163-4A16E676F7EA}"/>
              </a:ext>
            </a:extLst>
          </p:cNvPr>
          <p:cNvSpPr txBox="1"/>
          <p:nvPr/>
        </p:nvSpPr>
        <p:spPr>
          <a:xfrm>
            <a:off x="7754758" y="1185434"/>
            <a:ext cx="3321050" cy="193899"/>
          </a:xfrm>
          <a:prstGeom prst="rect">
            <a:avLst/>
          </a:prstGeom>
          <a:noFill/>
        </p:spPr>
        <p:txBody>
          <a:bodyPr wrap="square" lIns="0" tIns="0" rIns="0" bIns="0" rtlCol="0">
            <a:spAutoFit/>
          </a:bodyPr>
          <a:lstStyle/>
          <a:p>
            <a:pPr algn="l">
              <a:lnSpc>
                <a:spcPct val="90000"/>
              </a:lnSpc>
              <a:spcAft>
                <a:spcPts val="800"/>
              </a:spcAft>
            </a:pPr>
            <a:r>
              <a:rPr lang="en-US" sz="1400">
                <a:hlinkClick r:id="rId9"/>
              </a:rPr>
              <a:t>Click here to download social tile</a:t>
            </a:r>
            <a:endParaRPr lang="en-AU" sz="1400"/>
          </a:p>
        </p:txBody>
      </p:sp>
      <p:sp>
        <p:nvSpPr>
          <p:cNvPr id="13" name="TextBox 12">
            <a:extLst>
              <a:ext uri="{FF2B5EF4-FFF2-40B4-BE49-F238E27FC236}">
                <a16:creationId xmlns:a16="http://schemas.microsoft.com/office/drawing/2014/main" id="{36186890-DDAC-4A61-8778-14C0B784D059}"/>
              </a:ext>
            </a:extLst>
          </p:cNvPr>
          <p:cNvSpPr txBox="1"/>
          <p:nvPr/>
        </p:nvSpPr>
        <p:spPr>
          <a:xfrm>
            <a:off x="343899" y="1185435"/>
            <a:ext cx="3321050" cy="193899"/>
          </a:xfrm>
          <a:prstGeom prst="rect">
            <a:avLst/>
          </a:prstGeom>
          <a:noFill/>
        </p:spPr>
        <p:txBody>
          <a:bodyPr wrap="square" lIns="0" tIns="0" rIns="0" bIns="0" rtlCol="0">
            <a:spAutoFit/>
          </a:bodyPr>
          <a:lstStyle/>
          <a:p>
            <a:pPr algn="l">
              <a:lnSpc>
                <a:spcPct val="90000"/>
              </a:lnSpc>
              <a:spcAft>
                <a:spcPts val="800"/>
              </a:spcAft>
            </a:pPr>
            <a:r>
              <a:rPr lang="en-US" sz="1400">
                <a:hlinkClick r:id="rId10"/>
              </a:rPr>
              <a:t>Click here to download social tile</a:t>
            </a:r>
            <a:endParaRPr lang="en-AU" sz="1400"/>
          </a:p>
        </p:txBody>
      </p:sp>
      <p:sp>
        <p:nvSpPr>
          <p:cNvPr id="14" name="TextBox 13">
            <a:extLst>
              <a:ext uri="{FF2B5EF4-FFF2-40B4-BE49-F238E27FC236}">
                <a16:creationId xmlns:a16="http://schemas.microsoft.com/office/drawing/2014/main" id="{72FE9789-5F84-4968-B80A-B3569F5D070A}"/>
              </a:ext>
            </a:extLst>
          </p:cNvPr>
          <p:cNvSpPr txBox="1"/>
          <p:nvPr/>
        </p:nvSpPr>
        <p:spPr>
          <a:xfrm>
            <a:off x="4099528" y="1185434"/>
            <a:ext cx="3321050" cy="193899"/>
          </a:xfrm>
          <a:prstGeom prst="rect">
            <a:avLst/>
          </a:prstGeom>
          <a:noFill/>
        </p:spPr>
        <p:txBody>
          <a:bodyPr wrap="square" lIns="0" tIns="0" rIns="0" bIns="0" rtlCol="0">
            <a:spAutoFit/>
          </a:bodyPr>
          <a:lstStyle/>
          <a:p>
            <a:pPr algn="l">
              <a:lnSpc>
                <a:spcPct val="90000"/>
              </a:lnSpc>
              <a:spcAft>
                <a:spcPts val="800"/>
              </a:spcAft>
            </a:pPr>
            <a:r>
              <a:rPr lang="en-US" sz="1400">
                <a:hlinkClick r:id="rId11"/>
              </a:rPr>
              <a:t>Click here to download social tile</a:t>
            </a:r>
            <a:endParaRPr lang="en-AU" sz="1400"/>
          </a:p>
        </p:txBody>
      </p:sp>
    </p:spTree>
    <p:extLst>
      <p:ext uri="{BB962C8B-B14F-4D97-AF65-F5344CB8AC3E}">
        <p14:creationId xmlns:p14="http://schemas.microsoft.com/office/powerpoint/2010/main" val="3475483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Gov_B1_PPT_Corporate_v3" id="{394730F3-E2CB-4F7F-9864-878478E3344D}" vid="{CABB42E2-2283-4F4E-86BD-C2DC53207390}"/>
    </a:ext>
  </a:extLst>
</a:theme>
</file>

<file path=ppt/theme/theme2.xml><?xml version="1.0" encoding="utf-8"?>
<a:theme xmlns:a="http://schemas.openxmlformats.org/drawingml/2006/main" name="1_NSWGOV">
  <a:themeElements>
    <a:clrScheme name="Custom 2">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000000"/>
      </a:hlink>
      <a:folHlink>
        <a:srgbClr val="000000"/>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GOV" id="{39228580-6E44-4C36-BBAF-82D4EAC402AF}" vid="{59F38EE4-06E4-49D6-8AFB-A7713B8ED5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EC2438E56B004D8B896325AC6BB2C5" ma:contentTypeVersion="6" ma:contentTypeDescription="Create a new document." ma:contentTypeScope="" ma:versionID="b8af0090c41121bc7633d4752614c1c3">
  <xsd:schema xmlns:xsd="http://www.w3.org/2001/XMLSchema" xmlns:xs="http://www.w3.org/2001/XMLSchema" xmlns:p="http://schemas.microsoft.com/office/2006/metadata/properties" xmlns:ns2="9a6b6c0d-206b-4e23-af4a-ec99f5df391f" xmlns:ns3="56180218-c09a-4d1a-a624-572025e13eea" targetNamespace="http://schemas.microsoft.com/office/2006/metadata/properties" ma:root="true" ma:fieldsID="849d587c8a4b41d725662eed980fab77" ns2:_="" ns3:_="">
    <xsd:import namespace="9a6b6c0d-206b-4e23-af4a-ec99f5df391f"/>
    <xsd:import namespace="56180218-c09a-4d1a-a624-572025e13e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b6c0d-206b-4e23-af4a-ec99f5df3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180218-c09a-4d1a-a624-572025e13e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6180218-c09a-4d1a-a624-572025e13eea">
      <UserInfo>
        <DisplayName>Natasha Dervisevic</DisplayName>
        <AccountId>34</AccountId>
        <AccountType/>
      </UserInfo>
    </SharedWithUsers>
  </documentManagement>
</p:properties>
</file>

<file path=customXml/itemProps1.xml><?xml version="1.0" encoding="utf-8"?>
<ds:datastoreItem xmlns:ds="http://schemas.openxmlformats.org/officeDocument/2006/customXml" ds:itemID="{5FA4ED15-F2D0-4F79-AC28-82952CCEE2A0}">
  <ds:schemaRefs>
    <ds:schemaRef ds:uri="56180218-c09a-4d1a-a624-572025e13eea"/>
    <ds:schemaRef ds:uri="9a6b6c0d-206b-4e23-af4a-ec99f5df39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9E49ED-1897-4DA1-8DC9-4194E8F41EA6}">
  <ds:schemaRefs>
    <ds:schemaRef ds:uri="http://schemas.microsoft.com/sharepoint/v3/contenttype/forms"/>
  </ds:schemaRefs>
</ds:datastoreItem>
</file>

<file path=customXml/itemProps3.xml><?xml version="1.0" encoding="utf-8"?>
<ds:datastoreItem xmlns:ds="http://schemas.openxmlformats.org/officeDocument/2006/customXml" ds:itemID="{A760109C-8902-4CA5-9F0A-5BEB05033C11}">
  <ds:schemaRefs>
    <ds:schemaRef ds:uri="56180218-c09a-4d1a-a624-572025e13eea"/>
    <ds:schemaRef ds:uri="9a6b6c0d-206b-4e23-af4a-ec99f5df39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NSWGov_PowerPoint_Corporate</Template>
  <Application>Microsoft Office PowerPoint</Application>
  <PresentationFormat>Widescreen</PresentationFormat>
  <Slides>11</Slides>
  <Notes>4</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NSWG Corporate</vt:lpstr>
      <vt:lpstr>1_NSWGOV</vt:lpstr>
      <vt:lpstr>COVID safety for gyms and exercise studios</vt:lpstr>
      <vt:lpstr>Purpose of this pack</vt:lpstr>
      <vt:lpstr>Newsletter/website copy: Peak bodies to businesses </vt:lpstr>
      <vt:lpstr>Email/website copy: Businesses to members / visitors </vt:lpstr>
      <vt:lpstr>Posters: Gym / studio premises </vt:lpstr>
      <vt:lpstr>Flyers: Businesses to members / visitors </vt:lpstr>
      <vt:lpstr>PowerPoint Presentation</vt:lpstr>
      <vt:lpstr>Social assets: COVID safe behaviours </vt:lpstr>
      <vt:lpstr>Social assets: COVID safe behaviours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safety for gyms and exercise studios</dc:title>
  <dc:creator>Caroline Leeming</dc:creator>
  <cp:revision>1</cp:revision>
  <dcterms:created xsi:type="dcterms:W3CDTF">2021-12-02T06:13:49Z</dcterms:created>
  <dcterms:modified xsi:type="dcterms:W3CDTF">2021-12-09T01:44:51Z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0x010100FEEC2438E56B004D8B896325AC6BB2C5</vt:lpwstr>
  </property>
</Properties>
</file>